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1"/>
  </p:notesMasterIdLst>
  <p:handoutMasterIdLst>
    <p:handoutMasterId r:id="rId12"/>
  </p:handoutMasterIdLst>
  <p:sldIdLst>
    <p:sldId id="268" r:id="rId2"/>
    <p:sldId id="264" r:id="rId3"/>
    <p:sldId id="297" r:id="rId4"/>
    <p:sldId id="274" r:id="rId5"/>
    <p:sldId id="301" r:id="rId6"/>
    <p:sldId id="300" r:id="rId7"/>
    <p:sldId id="276" r:id="rId8"/>
    <p:sldId id="293" r:id="rId9"/>
    <p:sldId id="299" r:id="rId10"/>
  </p:sldIdLst>
  <p:sldSz cx="9144000" cy="5715000" type="screen16x10"/>
  <p:notesSz cx="6858000" cy="9144000"/>
  <p:defaultTextStyle>
    <a:lvl1pPr marL="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1pPr>
    <a:lvl2pPr marL="4572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2pPr>
    <a:lvl3pPr marL="9144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3pPr>
    <a:lvl4pPr marL="13716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4pPr>
    <a:lvl5pPr marL="18288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5pPr>
    <a:lvl6pPr marL="22860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6pPr>
    <a:lvl7pPr marL="27432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7pPr>
    <a:lvl8pPr marL="32004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8pPr>
    <a:lvl9pPr marL="36576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9pPr>
  </p:defaultTextStyle>
  <p:extLst>
    <p:ext uri="{EFAFB233-063F-42B5-8137-9DF3F51BA10A}">
      <p15:sldGuideLst xmlns:p15="http://schemas.microsoft.com/office/powerpoint/2012/main">
        <p15:guide id="1" orient="horz" pos="1800">
          <p15:clr>
            <a:srgbClr val="A4A3A4"/>
          </p15:clr>
        </p15:guide>
        <p15:guide id="2" orient="horz" pos="2160">
          <p15:clr>
            <a:srgbClr val="A4A3A4"/>
          </p15:clr>
        </p15:guide>
        <p15:guide id="3"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00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smNativeData">
      <pr:smAppRevision xmlns:pr="smNativeData" xmlns:p14="http://schemas.microsoft.com/office/powerpoint/2010/main" xmlns="" dt="1667808986" val="982" revOS="4"/>
      <pr:smFileRevision xmlns:pr="smNativeData" xmlns:p14="http://schemas.microsoft.com/office/powerpoint/2010/main" xmlns="" dt="1667808986" val="101"/>
      <pr:guideOptions xmlns:pr="smNativeData" xmlns:p14="http://schemas.microsoft.com/office/powerpoint/2010/main" xmlns="" dt="1667808986" snapToGrid="1" snapToBorders="1" snapToGuides="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0"/>
  </p:normalViewPr>
  <p:slideViewPr>
    <p:cSldViewPr showGuides="1">
      <p:cViewPr varScale="1">
        <p:scale>
          <a:sx n="122" d="100"/>
          <a:sy n="122" d="100"/>
        </p:scale>
        <p:origin x="1360" y="-640"/>
      </p:cViewPr>
      <p:guideLst>
        <p:guide orient="horz" pos="1800"/>
        <p:guide orient="horz" pos="2160"/>
        <p:guide pos="2880"/>
      </p:guideLst>
    </p:cSldViewPr>
  </p:slideViewPr>
  <p:outlineViewPr>
    <p:cViewPr>
      <p:scale>
        <a:sx n="303" d="100"/>
        <a:sy n="303" d="100"/>
      </p:scale>
      <p:origin x="0" y="0"/>
    </p:cViewPr>
  </p:outlineViewPr>
  <p:notesTextViewPr>
    <p:cViewPr>
      <p:scale>
        <a:sx n="1" d="1"/>
        <a:sy n="1" d="1"/>
      </p:scale>
      <p:origin x="0" y="0"/>
    </p:cViewPr>
  </p:notesTextViewPr>
  <p:sorterViewPr>
    <p:cViewPr>
      <p:scale>
        <a:sx n="14" d="100"/>
        <a:sy n="14" d="100"/>
      </p:scale>
      <p:origin x="0" y="0"/>
    </p:cViewPr>
  </p:sorterViewPr>
  <p:notesViewPr>
    <p:cSldViewPr showGuides="1">
      <p:cViewPr>
        <p:scale>
          <a:sx n="95" d="100"/>
          <a:sy n="95" d="100"/>
        </p:scale>
        <p:origin x="696" y="177"/>
      </p:cViewPr>
      <p:guideLst>
        <p:guide orient="horz" pos="2880"/>
        <p:guide pos="2160"/>
      </p:guideLst>
    </p:cSldViewPr>
  </p:notesViewPr>
  <p:gridSpacing cx="71755" cy="7175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noChangeArrowheads="1"/>
            <a:extLst>
              <a:ext uri="smNativeData">
                <pr:smNativeData xmlns:pr="smNativeData" xmlns:p14="http://schemas.microsoft.com/office/powerpoint/2010/main" xmlns="" val="SMDATA_13_2r5oY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4F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AAAAEgSAADQAgAAEAAAACYAAAAIAAAAP48AAAAAAAA="/>
              </a:ext>
            </a:extLst>
          </p:cNvSpPr>
          <p:nvPr>
            <p:ph type="hdr" sz="quarter"/>
          </p:nvPr>
        </p:nvSpPr>
        <p:spPr>
          <a:xfrm>
            <a:off x="0" y="0"/>
            <a:ext cx="2971800" cy="457200"/>
          </a:xfrm>
          <a:prstGeom prst="rect">
            <a:avLst/>
          </a:prstGeom>
        </p:spPr>
        <p:txBody>
          <a:bodyPr vert="horz" wrap="square" lIns="91440" tIns="45720" rIns="91440" bIns="45720" numCol="1" spcCol="215900" anchor="t">
            <a:prstTxWarp prst="textNoShape">
              <a:avLst/>
            </a:prstTxWarp>
          </a:bodyPr>
          <a:lstStyle>
            <a:lvl1pPr algn="l">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endParaRPr/>
          </a:p>
        </p:txBody>
      </p:sp>
      <p:sp>
        <p:nvSpPr>
          <p:cNvPr id="3" name="Datumsplatzhalter 2"/>
          <p:cNvSpPr>
            <a:spLocks noGrp="1" noChangeArrowheads="1"/>
            <a:extLst>
              <a:ext uri="smNativeData">
                <pr:smNativeData xmlns:pr="smNativeData" xmlns:p14="http://schemas.microsoft.com/office/powerpoint/2010/main" xmlns="" val="SMDATA_13_2r5oY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AAAAAC4qAADQAgAAEAAAACYAAAAIAAAAP48AAAAAAAA="/>
              </a:ext>
            </a:extLst>
          </p:cNvSpPr>
          <p:nvPr>
            <p:ph type="dt" sz="quarter" idx="1"/>
          </p:nvPr>
        </p:nvSpPr>
        <p:spPr>
          <a:xfrm>
            <a:off x="3884930" y="0"/>
            <a:ext cx="2971800" cy="457200"/>
          </a:xfrm>
          <a:prstGeom prst="rect">
            <a:avLst/>
          </a:prstGeom>
        </p:spPr>
        <p:txBody>
          <a:bodyPr vert="horz" wrap="square" lIns="91440" tIns="45720" rIns="91440" bIns="45720" numCol="1" spcCol="215900" anchor="t">
            <a:prstTxWarp prst="textNoShape">
              <a:avLst/>
            </a:prstTxWarp>
          </a:bodyPr>
          <a:lstStyle>
            <a:lvl1pPr algn="r">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fld id="{011371A1-EFEC-4687-A2AB-19D23FE5544C}" type="datetime1">
              <a:t>06.09.24</a:t>
            </a:fld>
            <a:endParaRPr/>
          </a:p>
        </p:txBody>
      </p:sp>
      <p:sp>
        <p:nvSpPr>
          <p:cNvPr id="4" name="Fußzeilenplatzhalter 3"/>
          <p:cNvSpPr>
            <a:spLocks noGrp="1" noChangeArrowheads="1"/>
            <a:extLst>
              <a:ext uri="smNativeData">
                <pr:smNativeData xmlns:pr="smNativeData" xmlns:p14="http://schemas.microsoft.com/office/powerpoint/2010/main" xmlns="" val="SMDATA_13_2r5oY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bjUAAEgSAAA+OAAAEAAAACYAAAAIAAAAv48AAAAAAAA="/>
              </a:ext>
            </a:extLst>
          </p:cNvSpPr>
          <p:nvPr>
            <p:ph type="ftr" sz="quarter" idx="2"/>
          </p:nvPr>
        </p:nvSpPr>
        <p:spPr>
          <a:xfrm>
            <a:off x="0" y="8685530"/>
            <a:ext cx="2971800" cy="457200"/>
          </a:xfrm>
          <a:prstGeom prst="rect">
            <a:avLst/>
          </a:prstGeom>
        </p:spPr>
        <p:txBody>
          <a:bodyPr vert="horz" wrap="square" lIns="91440" tIns="45720" rIns="91440" bIns="45720" numCol="1" spcCol="215900" anchor="b">
            <a:prstTxWarp prst="textNoShape">
              <a:avLst/>
            </a:prstTxWarp>
          </a:bodyPr>
          <a:lstStyle>
            <a:lvl1pPr algn="l">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endParaRPr/>
          </a:p>
        </p:txBody>
      </p:sp>
      <p:sp>
        <p:nvSpPr>
          <p:cNvPr id="5" name="Foliennummernplatzhalter 4"/>
          <p:cNvSpPr>
            <a:spLocks noGrp="1" noChangeArrowheads="1"/>
            <a:extLst>
              <a:ext uri="smNativeData">
                <pr:smNativeData xmlns:pr="smNativeData" xmlns:p14="http://schemas.microsoft.com/office/powerpoint/2010/main" xmlns="" val="SMDATA_13_2r5oY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bjUAAC4qAAA+OAAAEAAAACYAAAAIAAAAv48AAAAAAAA="/>
              </a:ext>
            </a:extLst>
          </p:cNvSpPr>
          <p:nvPr>
            <p:ph type="sldNum" sz="quarter" idx="3"/>
          </p:nvPr>
        </p:nvSpPr>
        <p:spPr>
          <a:xfrm>
            <a:off x="3884930" y="8685530"/>
            <a:ext cx="2971800" cy="457200"/>
          </a:xfrm>
          <a:prstGeom prst="rect">
            <a:avLst/>
          </a:prstGeom>
        </p:spPr>
        <p:txBody>
          <a:bodyPr vert="horz" wrap="square" lIns="91440" tIns="45720" rIns="91440" bIns="45720" numCol="1" spcCol="215900" anchor="b">
            <a:prstTxWarp prst="textNoShape">
              <a:avLst/>
            </a:prstTxWarp>
          </a:bodyPr>
          <a:lstStyle>
            <a:lvl1pPr algn="r">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fld id="{01135A6A-24EC-46AC-A2AB-D2F914E55487}" type="slidenum">
              <a:t>‹Nr.›</a:t>
            </a:fld>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noChangeArrowheads="1"/>
            <a:extLst>
              <a:ext uri="smNativeData">
                <pr:smNativeData xmlns:pr="smNativeData" xmlns:p14="http://schemas.microsoft.com/office/powerpoint/2010/main" xmlns="" val="SMDATA_13_2r5oY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AAAAEgSAADTAgAAEAAAACYAAAAIAAAAP48AAAAAAAA="/>
              </a:ext>
            </a:extLst>
          </p:cNvSpPr>
          <p:nvPr>
            <p:ph type="hdr" sz="quarter"/>
          </p:nvPr>
        </p:nvSpPr>
        <p:spPr>
          <a:xfrm>
            <a:off x="0" y="0"/>
            <a:ext cx="2971800" cy="459105"/>
          </a:xfrm>
          <a:prstGeom prst="rect">
            <a:avLst/>
          </a:prstGeom>
        </p:spPr>
        <p:txBody>
          <a:bodyPr vert="horz" wrap="square" lIns="91440" tIns="45720" rIns="91440" bIns="45720" numCol="1" spcCol="215900" anchor="t">
            <a:prstTxWarp prst="textNoShape">
              <a:avLst/>
            </a:prstTxWarp>
          </a:bodyPr>
          <a:lstStyle>
            <a:lvl1pPr algn="l">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endParaRPr/>
          </a:p>
        </p:txBody>
      </p:sp>
      <p:sp>
        <p:nvSpPr>
          <p:cNvPr id="3" name="Datumsplatzhalter 2"/>
          <p:cNvSpPr>
            <a:spLocks noGrp="1" noChangeArrowheads="1"/>
            <a:extLst>
              <a:ext uri="smNativeData">
                <pr:smNativeData xmlns:pr="smNativeData" xmlns:p14="http://schemas.microsoft.com/office/powerpoint/2010/main" xmlns="" val="SMDATA_13_2r5oY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AAAAAC4qAADTAgAAEAAAACYAAAAIAAAAP48AAAAAAAA="/>
              </a:ext>
            </a:extLst>
          </p:cNvSpPr>
          <p:nvPr>
            <p:ph type="dt" idx="1"/>
          </p:nvPr>
        </p:nvSpPr>
        <p:spPr>
          <a:xfrm>
            <a:off x="3884930" y="0"/>
            <a:ext cx="2971800" cy="459105"/>
          </a:xfrm>
          <a:prstGeom prst="rect">
            <a:avLst/>
          </a:prstGeom>
        </p:spPr>
        <p:txBody>
          <a:bodyPr vert="horz" wrap="square" lIns="91440" tIns="45720" rIns="91440" bIns="45720" numCol="1" spcCol="215900" anchor="t">
            <a:prstTxWarp prst="textNoShape">
              <a:avLst/>
            </a:prstTxWarp>
          </a:bodyPr>
          <a:lstStyle>
            <a:lvl1pPr algn="r">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fld id="{01134CF6-B8EC-46BA-A2AB-4EEF02E5541B}" type="datetime1">
              <a:t>06.09.24</a:t>
            </a:fld>
            <a:endParaRPr/>
          </a:p>
        </p:txBody>
      </p:sp>
      <p:sp>
        <p:nvSpPr>
          <p:cNvPr id="4" name="Folienbildplatzhalter 3"/>
          <p:cNvSpPr>
            <a:spLocks noGrp="1" noRot="1" noChangeAspect="1" noChangeArrowheads="1"/>
            <a:extLst>
              <a:ext uri="smNativeData">
                <pr:smNativeData xmlns:pr="smNativeData" xmlns:p14="http://schemas.microsoft.com/office/powerpoint/2010/main" xmlns="" val="SMDATA_13_2r5oYxMAAAAlAAAAZAAAAC0AAAAAkAAAAEgAAACQAAAASAAAAAAAAAABAAAAAAAAAAEAAABQAAAAAAAAAAAA4D8AAAAAAADgPwAAAAAAAOA/AAAAAAAA4D8AAAAAAADgPwAAAAAAAOA/AAAAAAAA4D8AAAAAAADgPwAAAAAAAOA/AAAAAAAA4D8CAAAAjAAAAAAAAAAAAAAAW5vV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DpBQAACAcAAEgkAAAEGgAAEAAAACYAAAAIAAAAvw8AAP8fAAA="/>
              </a:ext>
            </a:extLst>
          </p:cNvSpPr>
          <p:nvPr>
            <p:ph type="sldImg" idx="2"/>
          </p:nvPr>
        </p:nvSpPr>
        <p:spPr>
          <a:xfrm>
            <a:off x="960755" y="1143000"/>
            <a:ext cx="4937125" cy="3086100"/>
          </a:xfrm>
          <a:prstGeom prst="rect">
            <a:avLst/>
          </a:prstGeom>
          <a:noFill/>
          <a:ln w="12700" cap="flat" cmpd="sng" algn="ctr">
            <a:solidFill>
              <a:srgbClr val="000000"/>
            </a:solidFill>
            <a:prstDash val="solid"/>
            <a:headEnd type="none"/>
            <a:tailEnd type="none"/>
          </a:ln>
        </p:spPr>
        <p:txBody>
          <a:bodyPr vert="horz" wrap="square" lIns="91440" tIns="45720" rIns="91440" bIns="45720" numCol="1" spcCol="215900" anchor="ctr">
            <a:prstTxWarp prst="textNoShape">
              <a:avLst/>
            </a:prstTxWarp>
          </a:bodyPr>
          <a:lstStyle/>
          <a:p>
            <a:pPr>
              <a:defRPr lang="de-de"/>
            </a:pPr>
            <a:endParaRPr/>
          </a:p>
        </p:txBody>
      </p:sp>
      <p:sp>
        <p:nvSpPr>
          <p:cNvPr id="5" name="Notizenplatzhalter 4"/>
          <p:cNvSpPr>
            <a:spLocks noGrp="1" noChangeArrowheads="1"/>
            <a:extLst>
              <a:ext uri="smNativeData">
                <pr:smNativeData xmlns:pr="smNativeData" xmlns:p14="http://schemas.microsoft.com/office/powerpoint/2010/main" xmlns="" val="SMDATA_13_2r5oYx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BAAAEhsAAPglAAA4MQAAEAAAACYAAAAIAAAAPw8AAP8fAAA="/>
              </a:ext>
            </a:extLst>
          </p:cNvSpPr>
          <p:nvPr>
            <p:ph type="body" idx="3"/>
          </p:nvPr>
        </p:nvSpPr>
        <p:spPr>
          <a:xfrm>
            <a:off x="685800" y="4400550"/>
            <a:ext cx="5486400" cy="3600450"/>
          </a:xfrm>
          <a:prstGeom prst="rect">
            <a:avLst/>
          </a:prstGeom>
          <a:noFill/>
          <a:ln>
            <a:noFill/>
          </a:ln>
        </p:spPr>
        <p:txBody>
          <a:bodyPr vert="horz" wrap="square" lIns="91440" tIns="45720" rIns="91440" bIns="45720" numCol="1" spcCol="215900" anchor="t">
            <a:prstTxWarp prst="textNoShape">
              <a:avLst/>
            </a:prstTxWarp>
          </a:bodyPr>
          <a:lstStyle/>
          <a:p>
            <a:pPr>
              <a:defRPr lang="de-de"/>
            </a:pPr>
            <a:r>
              <a:t>Textmasterformat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6" name="Fußzeilenplatzhalter 5"/>
          <p:cNvSpPr>
            <a:spLocks noGrp="1" noChangeArrowheads="1"/>
            <a:extLst>
              <a:ext uri="smNativeData">
                <pr:smNativeData xmlns:pr="smNativeData" xmlns:p14="http://schemas.microsoft.com/office/powerpoint/2010/main" xmlns="" val="SMDATA_13_2r5oY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bjUAAEgSAABAOAAAEAAAACYAAAAIAAAAv48AAP8fAAA="/>
              </a:ext>
            </a:extLst>
          </p:cNvSpPr>
          <p:nvPr>
            <p:ph type="ftr" sz="quarter" idx="4"/>
          </p:nvPr>
        </p:nvSpPr>
        <p:spPr>
          <a:xfrm>
            <a:off x="0" y="8685530"/>
            <a:ext cx="2971800" cy="458470"/>
          </a:xfrm>
          <a:prstGeom prst="rect">
            <a:avLst/>
          </a:prstGeom>
          <a:noFill/>
          <a:ln>
            <a:noFill/>
          </a:ln>
        </p:spPr>
        <p:txBody>
          <a:bodyPr vert="horz" wrap="square" lIns="91440" tIns="45720" rIns="91440" bIns="45720" numCol="1" spcCol="215900" anchor="b">
            <a:prstTxWarp prst="textNoShape">
              <a:avLst/>
            </a:prstTxWarp>
          </a:bodyPr>
          <a:lstStyle>
            <a:lvl1pPr algn="l">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endParaRPr/>
          </a:p>
        </p:txBody>
      </p:sp>
      <p:sp>
        <p:nvSpPr>
          <p:cNvPr id="7" name="Foliennummernplatzhalter 6"/>
          <p:cNvSpPr>
            <a:spLocks noGrp="1" noChangeArrowheads="1"/>
            <a:extLst>
              <a:ext uri="smNativeData">
                <pr:smNativeData xmlns:pr="smNativeData" xmlns:p14="http://schemas.microsoft.com/office/powerpoint/2010/main" xmlns="" val="SMDATA_13_2r5oYx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cP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bjUAAC4qAABAOAAAEAAAACYAAAAIAAAAv48AAP8fAAA="/>
              </a:ext>
            </a:extLst>
          </p:cNvSpPr>
          <p:nvPr>
            <p:ph type="sldNum" sz="quarter" idx="5"/>
          </p:nvPr>
        </p:nvSpPr>
        <p:spPr>
          <a:xfrm>
            <a:off x="3884930" y="8685530"/>
            <a:ext cx="2971800" cy="458470"/>
          </a:xfrm>
          <a:prstGeom prst="rect">
            <a:avLst/>
          </a:prstGeom>
          <a:noFill/>
          <a:ln>
            <a:noFill/>
          </a:ln>
        </p:spPr>
        <p:txBody>
          <a:bodyPr vert="horz" wrap="square" lIns="91440" tIns="45720" rIns="91440" bIns="45720" numCol="1" spcCol="215900" anchor="b">
            <a:prstTxWarp prst="textNoShape">
              <a:avLst/>
            </a:prstTxWarp>
          </a:bodyPr>
          <a:lstStyle>
            <a:lvl1pPr algn="r">
              <a:defRPr lang="de-de" sz="1200"/>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a:pPr>
            <a:fld id="{01135B5D-13EC-46AD-A2AB-E5F815E554B0}" type="slidenum">
              <a:t>‹Nr.›</a:t>
            </a:fld>
            <a:endParaRPr/>
          </a:p>
        </p:txBody>
      </p:sp>
    </p:spTree>
  </p:cSld>
  <p:clrMap bg1="lt1" tx1="dk1" bg2="lt2" tx2="dk2" accent1="accent1" accent2="accent2" accent3="accent3" accent4="accent4" accent5="accent5" accent6="accent6" hlink="hlink" folHlink="folHlink"/>
  <p:hf sldNum="0" hdr="0" ftr="0" dt="0"/>
  <p:notesStyle>
    <a:lvl1pPr marL="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5pPr>
    <a:lvl6pPr marL="22860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6pPr>
    <a:lvl7pPr marL="27432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7pPr>
    <a:lvl8pPr marL="32004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8pPr>
    <a:lvl9pPr marL="3657600" marR="0" indent="0" algn="l" defTabSz="914400">
      <a:lnSpc>
        <a:spcPct val="100000"/>
      </a:lnSpc>
      <a:spcBef>
        <a:spcPts val="0"/>
      </a:spcBef>
      <a:spcAft>
        <a:spcPts val="0"/>
      </a:spcAft>
      <a:buNone/>
      <a:tabLst/>
      <a:defRPr lang="de-de" sz="1200" b="0" i="0" u="none" strike="noStrike" kern="1" spc="0" baseline="0">
        <a:solidFill>
          <a:schemeClr val="tx1"/>
        </a:solidFill>
        <a:effectLst/>
        <a:latin typeface="Calibri" pitchFamily="2" charset="0"/>
        <a:ea typeface="Calibri" pitchFamily="2" charset="0"/>
        <a:cs typeface="Calibri" pitchFamily="2"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60438" y="1143000"/>
            <a:ext cx="4937125" cy="3086100"/>
          </a:xfrm>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2319826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itelfolie">
    <p:spTree>
      <p:nvGrpSpPr>
        <p:cNvPr id="1" name=""/>
        <p:cNvGrpSpPr/>
        <p:nvPr/>
      </p:nvGrpSpPr>
      <p:grpSpPr>
        <a:xfrm>
          <a:off x="0" y="0"/>
          <a:ext cx="0" cy="0"/>
          <a:chOff x="0" y="0"/>
          <a:chExt cx="0" cy="0"/>
        </a:xfrm>
      </p:grpSpPr>
      <p:sp>
        <p:nvSpPr>
          <p:cNvPr id="2" name="Untertitel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WggAAEYyAABYIAAAEAAAACYAAAAIAAAAAYAAAAAAAAA="/>
              </a:ext>
            </a:extLst>
          </p:cNvSpPr>
          <p:nvPr>
            <p:ph type="subTitle" idx="1"/>
          </p:nvPr>
        </p:nvSpPr>
        <p:spPr>
          <a:xfrm>
            <a:off x="323215" y="1357630"/>
            <a:ext cx="7849235" cy="3900170"/>
          </a:xfrm>
        </p:spPr>
        <p:txBody>
          <a:bodyPr/>
          <a:lstStyle>
            <a:lvl1pPr marL="0" indent="0" algn="l">
              <a:buNone/>
              <a:defRPr lang="de-de">
                <a:solidFill>
                  <a:srgbClr val="595959"/>
                </a:solidFill>
              </a:defRPr>
            </a:lvl1pPr>
            <a:lvl2pPr marL="457200" indent="0" algn="ctr">
              <a:buNone/>
              <a:defRPr lang="de-de">
                <a:solidFill>
                  <a:srgbClr val="8C8C8C"/>
                </a:solidFill>
              </a:defRPr>
            </a:lvl2pPr>
            <a:lvl3pPr marL="914400" indent="0" algn="ctr">
              <a:buNone/>
              <a:defRPr lang="de-de">
                <a:solidFill>
                  <a:srgbClr val="8C8C8C"/>
                </a:solidFill>
              </a:defRPr>
            </a:lvl3pPr>
            <a:lvl4pPr marL="1371600" indent="0" algn="ctr">
              <a:buNone/>
              <a:defRPr lang="de-de">
                <a:solidFill>
                  <a:srgbClr val="8C8C8C"/>
                </a:solidFill>
              </a:defRPr>
            </a:lvl4pPr>
            <a:lvl5pPr marL="1828800" indent="0" algn="ctr">
              <a:buNone/>
              <a:defRPr lang="de-de">
                <a:solidFill>
                  <a:srgbClr val="8C8C8C"/>
                </a:solidFill>
              </a:defRPr>
            </a:lvl5pPr>
            <a:lvl6pPr marL="2286000" indent="0" algn="ctr">
              <a:buNone/>
              <a:defRPr lang="de-de">
                <a:solidFill>
                  <a:srgbClr val="8C8C8C"/>
                </a:solidFill>
              </a:defRPr>
            </a:lvl6pPr>
            <a:lvl7pPr marL="2743200" indent="0" algn="ctr">
              <a:buNone/>
              <a:defRPr lang="de-de">
                <a:solidFill>
                  <a:srgbClr val="8C8C8C"/>
                </a:solidFill>
              </a:defRPr>
            </a:lvl7pPr>
            <a:lvl8pPr marL="3200400" indent="0" algn="ctr">
              <a:buNone/>
              <a:defRPr lang="de-de">
                <a:solidFill>
                  <a:srgbClr val="8C8C8C"/>
                </a:solidFill>
              </a:defRPr>
            </a:lvl8pPr>
            <a:lvl9pPr marL="3657600" indent="0" algn="ctr">
              <a:buNone/>
              <a:defRPr lang="de-de">
                <a:solidFill>
                  <a:srgbClr val="8C8C8C"/>
                </a:solidFill>
              </a:defRPr>
            </a:lvl9pPr>
          </a:lstStyle>
          <a:p>
            <a:pPr>
              <a:defRPr lang="de-de"/>
            </a:pPr>
            <a:r>
              <a:t>Untertitel durch Klicken bearbeiten</a:t>
            </a:r>
          </a:p>
        </p:txBody>
      </p:sp>
      <p:sp>
        <p:nvSpPr>
          <p:cNvPr id="3" name="Titel 6"/>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BwIAAPIwAACXBgAAEAAAACYAAAAIAAAAAIAAAAAAAAA="/>
              </a:ext>
            </a:extLst>
          </p:cNvSpPr>
          <p:nvPr>
            <p:ph type="title"/>
          </p:nvPr>
        </p:nvSpPr>
        <p:spPr/>
        <p:txBody>
          <a:bodyPr/>
          <a:lstStyle>
            <a:lvl1pPr>
              <a:defRPr lang="de-de" sz="5000" cap="all">
                <a:solidFill>
                  <a:srgbClr val="FF6A47"/>
                </a:solidFill>
              </a:defRPr>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cap="all"/>
            </a:pPr>
            <a:r>
              <a:t>Hauptüberschrift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EE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8Aj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8Aj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7KgP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7Gd/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7FdP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6/Z/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f29f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cP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cP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cP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cP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HRwOi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BwIAAPIwAACXBgAAEAAAACYAAAAIAAAAAAAAAAAAAAA="/>
              </a:ext>
            </a:extLst>
          </p:cNvSpPr>
          <p:nvPr>
            <p:ph type="title"/>
          </p:nvPr>
        </p:nvSpPr>
        <p:spPr/>
        <p:txBody>
          <a:bodyPr/>
          <a:lstStyle/>
          <a:p>
            <a:pPr>
              <a:defRPr lang="de-de" cap="all"/>
            </a:pPr>
            <a:r>
              <a:t>Hauptüberschrift</a:t>
            </a:r>
          </a:p>
        </p:txBody>
      </p:sp>
      <p:sp>
        <p:nvSpPr>
          <p:cNvPr id="3" name="Inhaltsplatzhalter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uAgAAPIwAABYIAAAEAAAACYAAAAIAAAAAYAAAAAAAAA="/>
              </a:ext>
            </a:extLst>
          </p:cNvSpPr>
          <p:nvPr>
            <p:ph idx="1"/>
          </p:nvPr>
        </p:nvSpPr>
        <p:spPr>
          <a:xfrm>
            <a:off x="323215" y="1417320"/>
            <a:ext cx="7633335" cy="3840480"/>
          </a:xfrm>
        </p:spPr>
        <p:txBody>
          <a:bodyPr/>
          <a:lstStyle>
            <a:lvl1pPr>
              <a:defRPr lang="de-de" b="1"/>
            </a:lvl1pPr>
            <a:lvl2pPr>
              <a:defRPr lang="de-de" b="0"/>
            </a:lvl2pPr>
            <a:lvl3pPr>
              <a:defRPr lang="de-de" b="0"/>
            </a:lvl3pPr>
            <a:lvl4pPr>
              <a:defRPr lang="de-de" b="0"/>
            </a:lvl4pPr>
            <a:lvl5pPr>
              <a:defRPr lang="de-de" b="0"/>
            </a:lvl5pPr>
            <a:lvl6pPr>
              <a:defRPr lang="de-de"/>
            </a:lvl6pPr>
            <a:lvl7pPr>
              <a:defRPr lang="de-de"/>
            </a:lvl7pPr>
            <a:lvl8pPr>
              <a:defRPr lang="de-de"/>
            </a:lvl8pPr>
            <a:lvl9pPr>
              <a:defRPr lang="de-de"/>
            </a:lvl9pPr>
          </a:lstStyle>
          <a:p>
            <a:pPr>
              <a:defRPr lang="de-de"/>
            </a:pPr>
            <a:r>
              <a:t>Textformat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DQI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cP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BwIAAPIwAACXBgAAEAAAACYAAAAIAAAAAAAAAAAAAAA="/>
              </a:ext>
            </a:extLst>
          </p:cNvSpPr>
          <p:nvPr>
            <p:ph type="title"/>
          </p:nvPr>
        </p:nvSpPr>
        <p:spPr/>
        <p:txBody>
          <a:bodyPr/>
          <a:lstStyle/>
          <a:p>
            <a:pPr>
              <a:defRPr lang="de-de" cap="all"/>
            </a:pPr>
            <a:r>
              <a:t>Hauptüberschrift</a:t>
            </a:r>
          </a:p>
        </p:txBody>
      </p:sp>
      <p:sp>
        <p:nvSpPr>
          <p:cNvPr id="3" name="Inhaltsplatzhalter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uAgAAAYZAABmIAAAEAAAACYAAAAIAAAAAYAAAAAAAAA="/>
              </a:ext>
            </a:extLst>
          </p:cNvSpPr>
          <p:nvPr>
            <p:ph idx="1"/>
          </p:nvPr>
        </p:nvSpPr>
        <p:spPr>
          <a:xfrm>
            <a:off x="323215" y="1417320"/>
            <a:ext cx="3744595" cy="3849370"/>
          </a:xfrm>
        </p:spPr>
        <p:txBody>
          <a:bodyPr/>
          <a:lstStyle>
            <a:lvl1pPr>
              <a:defRPr lang="de-de" sz="2800"/>
            </a:lvl1pPr>
            <a:lvl2pPr>
              <a:defRPr lang="de-de" sz="2400"/>
            </a:lvl2pPr>
            <a:lvl3pPr>
              <a:defRPr lang="de-de" sz="2000"/>
            </a:lvl3pPr>
            <a:lvl4pPr>
              <a:defRPr lang="de-de" sz="1800"/>
            </a:lvl4pPr>
            <a:lvl5pPr>
              <a:defRPr lang="de-de" sz="1800"/>
            </a:lvl5pPr>
            <a:lvl6pPr>
              <a:defRPr lang="de-de" sz="1800"/>
            </a:lvl6pPr>
            <a:lvl7pPr>
              <a:defRPr lang="de-de" sz="1800"/>
            </a:lvl7pPr>
            <a:lvl8pPr>
              <a:defRPr lang="de-de" sz="1800"/>
            </a:lvl8pPr>
            <a:lvl9pPr>
              <a:defRPr lang="de-de" sz="1800"/>
            </a:lvl9pPr>
          </a:lstStyle>
          <a:p>
            <a:pPr>
              <a:defRPr lang="de-de"/>
            </a:pPr>
            <a:r>
              <a:t>Textformat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Inhaltsplatzhalter 3"/>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pGQAAuAgAAPIwAABmIAAAEAAAACYAAAAIAAAAAYAAAAAAAAA="/>
              </a:ext>
            </a:extLst>
          </p:cNvSpPr>
          <p:nvPr>
            <p:ph idx="2"/>
          </p:nvPr>
        </p:nvSpPr>
        <p:spPr>
          <a:xfrm>
            <a:off x="4211955" y="1417320"/>
            <a:ext cx="3744595" cy="3849370"/>
          </a:xfrm>
        </p:spPr>
        <p:txBody>
          <a:bodyPr/>
          <a:lstStyle>
            <a:lvl1pPr>
              <a:defRPr lang="de-de" sz="2800"/>
            </a:lvl1pPr>
            <a:lvl2pPr>
              <a:defRPr lang="de-de" sz="2400"/>
            </a:lvl2pPr>
            <a:lvl3pPr>
              <a:defRPr lang="de-de" sz="2000"/>
            </a:lvl3pPr>
            <a:lvl4pPr>
              <a:defRPr lang="de-de" sz="1800"/>
            </a:lvl4pPr>
            <a:lvl5pPr>
              <a:defRPr lang="de-de" sz="1800"/>
            </a:lvl5pPr>
            <a:lvl6pPr>
              <a:defRPr lang="de-de" sz="1800"/>
            </a:lvl6pPr>
            <a:lvl7pPr>
              <a:defRPr lang="de-de" sz="1800"/>
            </a:lvl7pPr>
            <a:lvl8pPr>
              <a:defRPr lang="de-de" sz="1800"/>
            </a:lvl8pPr>
            <a:lvl9pPr>
              <a:defRPr lang="de-de" sz="1800"/>
            </a:lvl9pPr>
          </a:lstStyle>
          <a:p>
            <a:pPr>
              <a:defRPr lang="de-de"/>
            </a:pPr>
            <a:r>
              <a:t>Textformat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BwIAAPIwAACXBgAAEAAAACYAAAAIAAAAAAAAAAAAAAA="/>
              </a:ext>
            </a:extLst>
          </p:cNvSpPr>
          <p:nvPr>
            <p:ph type="title"/>
          </p:nvPr>
        </p:nvSpPr>
        <p:spPr/>
        <p:txBody>
          <a:bodyPr/>
          <a:lstStyle/>
          <a:p>
            <a:pPr>
              <a:defRPr lang="de-de" cap="all"/>
            </a:pPr>
            <a:r>
              <a:t>Hauptüberschrift</a:t>
            </a:r>
          </a:p>
        </p:txBody>
      </p:sp>
      <p:sp>
        <p:nvSpPr>
          <p:cNvPr id="3" name="Textplatzhalter 2"/>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FwkAAAYZAABeDAAAEAAAACYAAAAIAAAAgYAAAAAAAAA="/>
              </a:ext>
            </a:extLst>
          </p:cNvSpPr>
          <p:nvPr>
            <p:ph idx="1"/>
          </p:nvPr>
        </p:nvSpPr>
        <p:spPr>
          <a:xfrm>
            <a:off x="323215" y="1477645"/>
            <a:ext cx="3744595" cy="532765"/>
          </a:xfrm>
        </p:spPr>
        <p:txBody>
          <a:bodyPr vert="horz" wrap="square" lIns="0" tIns="0" rIns="107950" bIns="0" numCol="1" spcCol="215900" anchor="b">
            <a:prstTxWarp prst="textNoShape">
              <a:avLst/>
            </a:prstTxWarp>
          </a:bodyPr>
          <a:lstStyle>
            <a:lvl1pPr marL="0" indent="0">
              <a:buNone/>
              <a:defRPr lang="de-de" sz="2400" b="1"/>
            </a:lvl1pPr>
            <a:lvl2pPr marL="457200" indent="0">
              <a:buNone/>
              <a:defRPr lang="de-de" sz="2000" b="1"/>
            </a:lvl2pPr>
            <a:lvl3pPr marL="914400" indent="0">
              <a:buNone/>
              <a:defRPr lang="de-de" sz="1800" b="1"/>
            </a:lvl3pPr>
            <a:lvl4pPr marL="1371600" indent="0">
              <a:buNone/>
              <a:defRPr lang="de-de" sz="1600" b="1"/>
            </a:lvl4pPr>
            <a:lvl5pPr marL="1828800" indent="0">
              <a:buNone/>
              <a:defRPr lang="de-de" sz="1600" b="1"/>
            </a:lvl5pPr>
            <a:lvl6pPr marL="2286000" indent="0">
              <a:buNone/>
              <a:defRPr lang="de-de" sz="1600" b="1"/>
            </a:lvl6pPr>
            <a:lvl7pPr marL="2743200" indent="0">
              <a:buNone/>
              <a:defRPr lang="de-de" sz="1600" b="1"/>
            </a:lvl7pPr>
            <a:lvl8pPr marL="3200400" indent="0">
              <a:buNone/>
              <a:defRPr lang="de-de" sz="1600" b="1"/>
            </a:lvl8pPr>
            <a:lvl9pPr marL="3657600" indent="0">
              <a:buNone/>
              <a:defRPr lang="de-de" sz="1600" b="1"/>
            </a:lvl9pPr>
          </a:lstStyle>
          <a:p>
            <a:pPr>
              <a:defRPr lang="de-de"/>
            </a:pPr>
            <a:r>
              <a:t>Überschrift bearbeiten</a:t>
            </a:r>
          </a:p>
        </p:txBody>
      </p:sp>
      <p:sp>
        <p:nvSpPr>
          <p:cNvPr id="4" name="Inhaltsplatzhalter 3"/>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XgwAAAYZAABYIAAAEAAAACYAAAAIAAAAAYAAAAAAAAA="/>
              </a:ext>
            </a:extLst>
          </p:cNvSpPr>
          <p:nvPr>
            <p:ph idx="2"/>
          </p:nvPr>
        </p:nvSpPr>
        <p:spPr>
          <a:xfrm>
            <a:off x="323215" y="2010410"/>
            <a:ext cx="3744595" cy="3247390"/>
          </a:xfrm>
        </p:spPr>
        <p:txBody>
          <a:bodyPr/>
          <a:lstStyle>
            <a:lvl1pPr>
              <a:defRPr lang="de-de" sz="2400"/>
            </a:lvl1pPr>
            <a:lvl2pPr>
              <a:defRPr lang="de-de" sz="2000"/>
            </a:lvl2pPr>
            <a:lvl3pPr>
              <a:defRPr lang="de-de" sz="1800"/>
            </a:lvl3pPr>
            <a:lvl4pPr>
              <a:defRPr lang="de-de" sz="1600"/>
            </a:lvl4pPr>
            <a:lvl5pPr>
              <a:defRPr lang="de-de" sz="1600"/>
            </a:lvl5pPr>
            <a:lvl6pPr>
              <a:defRPr lang="de-de" sz="1600"/>
            </a:lvl6pPr>
            <a:lvl7pPr>
              <a:defRPr lang="de-de" sz="1600"/>
            </a:lvl7pPr>
            <a:lvl8pPr>
              <a:defRPr lang="de-de" sz="1600"/>
            </a:lvl8pPr>
            <a:lvl9pPr>
              <a:defRPr lang="de-de" sz="1600"/>
            </a:lvl9pPr>
          </a:lstStyle>
          <a:p>
            <a:pPr>
              <a:defRPr lang="de-de"/>
            </a:pPr>
            <a:r>
              <a:t>Textformat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5" name="Textplatzhalter 4"/>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pGQAAFwkAAPIwAABeDAAAEAAAACYAAAAIAAAAgYAAAAAAAAA="/>
              </a:ext>
            </a:extLst>
          </p:cNvSpPr>
          <p:nvPr>
            <p:ph idx="3"/>
          </p:nvPr>
        </p:nvSpPr>
        <p:spPr>
          <a:xfrm>
            <a:off x="4211955" y="1477645"/>
            <a:ext cx="3744595" cy="532765"/>
          </a:xfrm>
        </p:spPr>
        <p:txBody>
          <a:bodyPr vert="horz" wrap="square" lIns="0" tIns="0" rIns="107950" bIns="0" numCol="1" spcCol="215900" anchor="b">
            <a:prstTxWarp prst="textNoShape">
              <a:avLst/>
            </a:prstTxWarp>
          </a:bodyPr>
          <a:lstStyle>
            <a:lvl1pPr marL="0" indent="0">
              <a:buNone/>
              <a:defRPr lang="de-de" sz="2400" b="1"/>
            </a:lvl1pPr>
            <a:lvl2pPr marL="457200" indent="0">
              <a:buNone/>
              <a:defRPr lang="de-de" sz="2000" b="1"/>
            </a:lvl2pPr>
            <a:lvl3pPr marL="914400" indent="0">
              <a:buNone/>
              <a:defRPr lang="de-de" sz="1800" b="1"/>
            </a:lvl3pPr>
            <a:lvl4pPr marL="1371600" indent="0">
              <a:buNone/>
              <a:defRPr lang="de-de" sz="1600" b="1"/>
            </a:lvl4pPr>
            <a:lvl5pPr marL="1828800" indent="0">
              <a:buNone/>
              <a:defRPr lang="de-de" sz="1600" b="1"/>
            </a:lvl5pPr>
            <a:lvl6pPr marL="2286000" indent="0">
              <a:buNone/>
              <a:defRPr lang="de-de" sz="1600" b="1"/>
            </a:lvl6pPr>
            <a:lvl7pPr marL="2743200" indent="0">
              <a:buNone/>
              <a:defRPr lang="de-de" sz="1600" b="1"/>
            </a:lvl7pPr>
            <a:lvl8pPr marL="3200400" indent="0">
              <a:buNone/>
              <a:defRPr lang="de-de" sz="1600" b="1"/>
            </a:lvl8pPr>
            <a:lvl9pPr marL="3657600" indent="0">
              <a:buNone/>
              <a:defRPr lang="de-de" sz="1600" b="1"/>
            </a:lvl9pPr>
          </a:lstStyle>
          <a:p>
            <a:pPr>
              <a:defRPr lang="de-de"/>
            </a:pPr>
            <a:r>
              <a:t>Überschrift bearbeiten</a:t>
            </a:r>
          </a:p>
        </p:txBody>
      </p:sp>
      <p:sp>
        <p:nvSpPr>
          <p:cNvPr id="6" name="Inhaltsplatzhalter 5"/>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pGQAAXgwAAPIwAABYIAAAEAAAACYAAAAIAAAAAYAAAAAAAAA="/>
              </a:ext>
            </a:extLst>
          </p:cNvSpPr>
          <p:nvPr>
            <p:ph idx="4"/>
          </p:nvPr>
        </p:nvSpPr>
        <p:spPr>
          <a:xfrm>
            <a:off x="4211955" y="2010410"/>
            <a:ext cx="3744595" cy="3247390"/>
          </a:xfrm>
        </p:spPr>
        <p:txBody>
          <a:bodyPr/>
          <a:lstStyle>
            <a:lvl1pPr>
              <a:defRPr lang="de-de" sz="2400"/>
            </a:lvl1pPr>
            <a:lvl2pPr>
              <a:defRPr lang="de-de" sz="2000"/>
            </a:lvl2pPr>
            <a:lvl3pPr>
              <a:defRPr lang="de-de" sz="1800"/>
            </a:lvl3pPr>
            <a:lvl4pPr>
              <a:defRPr lang="de-de" sz="1600"/>
            </a:lvl4pPr>
            <a:lvl5pPr>
              <a:defRPr lang="de-de" sz="1600"/>
            </a:lvl5pPr>
            <a:lvl6pPr>
              <a:defRPr lang="de-de" sz="1600"/>
            </a:lvl6pPr>
            <a:lvl7pPr>
              <a:defRPr lang="de-de" sz="1600"/>
            </a:lvl7pPr>
            <a:lvl8pPr>
              <a:defRPr lang="de-de" sz="1600"/>
            </a:lvl8pPr>
            <a:lvl9pPr>
              <a:defRPr lang="de-de" sz="1600"/>
            </a:lvl9pPr>
          </a:lstStyle>
          <a:p>
            <a:pPr>
              <a:defRPr lang="de-de"/>
            </a:pPr>
            <a:r>
              <a:t>Textformat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8J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DxhOmc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8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Inhalt mit Überschrift">
    <p:spTree>
      <p:nvGrpSpPr>
        <p:cNvPr id="1" name=""/>
        <p:cNvGrpSpPr/>
        <p:nvPr/>
      </p:nvGrpSpPr>
      <p:grpSpPr>
        <a:xfrm>
          <a:off x="0" y="0"/>
          <a:ext cx="0" cy="0"/>
          <a:chOff x="0" y="0"/>
          <a:chExt cx="0" cy="0"/>
        </a:xfrm>
      </p:grpSpPr>
      <p:sp>
        <p:nvSpPr>
          <p:cNvPr id="2" name="Titel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BwIAAPIwAACXBgAAEAAAACYAAAAIAAAAAAAAAAAAAAA="/>
              </a:ext>
            </a:extLst>
          </p:cNvSpPr>
          <p:nvPr>
            <p:ph type="title"/>
          </p:nvPr>
        </p:nvSpPr>
        <p:spPr/>
        <p:txBody>
          <a:bodyPr/>
          <a:lstStyle/>
          <a:p>
            <a:pPr>
              <a:defRPr lang="de-de" cap="all"/>
            </a:pPr>
            <a:r>
              <a:t>Hauptüberschrift</a:t>
            </a:r>
          </a:p>
        </p:txBody>
      </p:sp>
      <p:sp>
        <p:nvSpPr>
          <p:cNvPr id="3" name="Inhaltsplatzhalter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rFQAAdQkAAPIwAABYIAAAEAAAACYAAAAIAAAAAYAAAAAAAAA="/>
              </a:ext>
            </a:extLst>
          </p:cNvSpPr>
          <p:nvPr>
            <p:ph idx="1"/>
          </p:nvPr>
        </p:nvSpPr>
        <p:spPr>
          <a:xfrm>
            <a:off x="3441065" y="1537335"/>
            <a:ext cx="4515485" cy="3720465"/>
          </a:xfrm>
        </p:spPr>
        <p:txBody>
          <a:bodyPr/>
          <a:lstStyle>
            <a:lvl1pPr>
              <a:defRPr lang="de-de" sz="3200"/>
            </a:lvl1pPr>
            <a:lvl2pPr>
              <a:defRPr lang="de-de" sz="2800"/>
            </a:lvl2pPr>
            <a:lvl3pPr>
              <a:defRPr lang="de-de" sz="2400"/>
            </a:lvl3pPr>
            <a:lvl4pPr>
              <a:defRPr lang="de-de" sz="2000"/>
            </a:lvl4pPr>
            <a:lvl5pPr>
              <a:defRPr lang="de-de" sz="2000"/>
            </a:lvl5pPr>
            <a:lvl6pPr>
              <a:defRPr lang="de-de" sz="2000"/>
            </a:lvl6pPr>
            <a:lvl7pPr>
              <a:defRPr lang="de-de" sz="2000"/>
            </a:lvl7pPr>
            <a:lvl8pPr>
              <a:defRPr lang="de-de" sz="2000"/>
            </a:lvl8pPr>
            <a:lvl9pPr>
              <a:defRPr lang="de-de" sz="2000"/>
            </a:lvl9pPr>
          </a:lstStyle>
          <a:p>
            <a:pPr>
              <a:defRPr lang="de-de"/>
            </a:pPr>
            <a:r>
              <a:t>Textformat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Textplatzhalter 3"/>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ag8AAH8UAABYIAAAEAAAACYAAAAIAAAAAYAAAAAAAAA="/>
              </a:ext>
            </a:extLst>
          </p:cNvSpPr>
          <p:nvPr>
            <p:ph idx="2"/>
          </p:nvPr>
        </p:nvSpPr>
        <p:spPr>
          <a:xfrm>
            <a:off x="323215" y="2505710"/>
            <a:ext cx="3008630" cy="2752090"/>
          </a:xfrm>
        </p:spPr>
        <p:txBody>
          <a:bodyPr/>
          <a:lstStyle>
            <a:lvl1pPr marL="0" indent="0">
              <a:buNone/>
              <a:defRPr lang="de-de" sz="1600"/>
            </a:lvl1pPr>
            <a:lvl2pPr marL="457200" indent="0">
              <a:buNone/>
              <a:defRPr lang="de-de" sz="1200"/>
            </a:lvl2pPr>
            <a:lvl3pPr marL="914400" indent="0">
              <a:buNone/>
              <a:defRPr lang="de-de" sz="1000"/>
            </a:lvl3pPr>
            <a:lvl4pPr marL="1371600" indent="0">
              <a:buNone/>
              <a:defRPr lang="de-de" sz="900"/>
            </a:lvl4pPr>
            <a:lvl5pPr marL="1828800" indent="0">
              <a:buNone/>
              <a:defRPr lang="de-de" sz="900"/>
            </a:lvl5pPr>
            <a:lvl6pPr marL="2286000" indent="0">
              <a:buNone/>
              <a:defRPr lang="de-de" sz="900"/>
            </a:lvl6pPr>
            <a:lvl7pPr marL="2743200" indent="0">
              <a:buNone/>
              <a:defRPr lang="de-de" sz="900"/>
            </a:lvl7pPr>
            <a:lvl8pPr marL="3200400" indent="0">
              <a:buNone/>
              <a:defRPr lang="de-de" sz="900"/>
            </a:lvl8pPr>
            <a:lvl9pPr marL="3657600" indent="0">
              <a:buNone/>
              <a:defRPr lang="de-de" sz="900"/>
            </a:lvl9pPr>
          </a:lstStyle>
          <a:p>
            <a:pPr>
              <a:defRPr lang="de-de"/>
            </a:pPr>
            <a:r>
              <a:t>Textformat bearbeiten</a:t>
            </a:r>
          </a:p>
        </p:txBody>
      </p:sp>
      <p:sp>
        <p:nvSpPr>
          <p:cNvPr id="5"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dQkAAH8UAABdDwAAEAAAACYAAAAIAAAAgaAAAAAAAAA="/>
              </a:ext>
            </a:extLst>
          </p:cNvSpPr>
          <p:nvPr>
            <p:ph idx="10"/>
          </p:nvPr>
        </p:nvSpPr>
        <p:spPr>
          <a:xfrm>
            <a:off x="323215" y="1537335"/>
            <a:ext cx="3008630" cy="960120"/>
          </a:xfrm>
        </p:spPr>
        <p:txBody>
          <a:bodyPr vert="horz" wrap="square" lIns="0" tIns="0" rIns="107950" bIns="0" numCol="1" spcCol="215900" anchor="b">
            <a:prstTxWarp prst="textNoShape">
              <a:avLst/>
            </a:prstTxWarp>
          </a:bodyPr>
          <a:lstStyle>
            <a:lvl1pPr marL="0" indent="0">
              <a:buNone/>
              <a:defRPr lang="de-de" sz="2000" b="1"/>
            </a:lvl1pPr>
            <a:lvl2pPr marL="457200" indent="0">
              <a:buNone/>
              <a:defRPr lang="de-de" sz="1200"/>
            </a:lvl2pPr>
            <a:lvl3pPr marL="914400" indent="0">
              <a:buNone/>
              <a:defRPr lang="de-de" sz="1000"/>
            </a:lvl3pPr>
            <a:lvl4pPr marL="1371600" indent="0">
              <a:buNone/>
              <a:defRPr lang="de-de" sz="900"/>
            </a:lvl4pPr>
            <a:lvl5pPr marL="1828800" indent="0">
              <a:buNone/>
              <a:defRPr lang="de-de" sz="900"/>
            </a:lvl5pPr>
            <a:lvl6pPr marL="2286000" indent="0">
              <a:buNone/>
              <a:defRPr lang="de-de" sz="900"/>
            </a:lvl6pPr>
            <a:lvl7pPr marL="2743200" indent="0">
              <a:buNone/>
              <a:defRPr lang="de-de" sz="900"/>
            </a:lvl7pPr>
            <a:lvl8pPr marL="3200400" indent="0">
              <a:buNone/>
              <a:defRPr lang="de-de" sz="900"/>
            </a:lvl8pPr>
            <a:lvl9pPr marL="3657600" indent="0">
              <a:buNone/>
              <a:defRPr lang="de-de" sz="900"/>
            </a:lvl9pPr>
          </a:lstStyle>
          <a:p>
            <a:pPr>
              <a:defRPr lang="de-de"/>
            </a:pPr>
            <a:r>
              <a:t>Überschrift bearbeiten</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DxhOm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GMD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Cg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DxhOmc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BfAD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EgAlQ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EQ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g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DxhOmc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VBkAAPIwAADqGwAAEAAAACYAAAAIAAAAgYAAAAAAAAA="/>
              </a:ext>
            </a:extLst>
          </p:cNvSpPr>
          <p:nvPr>
            <p:ph type="title"/>
          </p:nvPr>
        </p:nvSpPr>
        <p:spPr>
          <a:xfrm>
            <a:off x="323215" y="4117340"/>
            <a:ext cx="7633335" cy="420370"/>
          </a:xfrm>
        </p:spPr>
        <p:txBody>
          <a:bodyPr vert="horz" wrap="square" lIns="0" tIns="0" rIns="107950" bIns="0" numCol="1" spcCol="215900" anchor="b">
            <a:prstTxWarp prst="textNoShape">
              <a:avLst/>
            </a:prstTxWarp>
          </a:bodyPr>
          <a:lstStyle>
            <a:lvl1pPr algn="l">
              <a:defRPr lang="de-de" sz="2000" b="1" cap="all"/>
            </a:lvl1pPr>
            <a:lvl2pPr>
              <a:defRPr lang="de-de"/>
            </a:lvl2pPr>
            <a:lvl3pPr>
              <a:defRPr lang="de-de"/>
            </a:lvl3pPr>
            <a:lvl4pPr>
              <a:defRPr lang="de-de"/>
            </a:lvl4pPr>
            <a:lvl5pPr>
              <a:defRPr lang="de-de"/>
            </a:lvl5pPr>
            <a:lvl6pPr>
              <a:defRPr lang="de-de"/>
            </a:lvl6pPr>
            <a:lvl7pPr>
              <a:defRPr lang="de-de"/>
            </a:lvl7pPr>
            <a:lvl8pPr>
              <a:defRPr lang="de-de"/>
            </a:lvl8pPr>
            <a:lvl9pPr>
              <a:defRPr lang="de-de"/>
            </a:lvl9pPr>
          </a:lstStyle>
          <a:p>
            <a:pPr>
              <a:defRPr lang="de-de" cap="all"/>
            </a:pPr>
            <a:r>
              <a:t>Titelformat bearbeiten</a:t>
            </a:r>
          </a:p>
        </p:txBody>
      </p:sp>
      <p:sp>
        <p:nvSpPr>
          <p:cNvPr id="3" name="Bildplatzhalter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9QEAAPIwAAA2GQAAEAAAACYAAAAIAAAAAYAAAAAAAAA="/>
              </a:ext>
            </a:extLst>
          </p:cNvSpPr>
          <p:nvPr>
            <p:ph type="pic" idx="1"/>
          </p:nvPr>
        </p:nvSpPr>
        <p:spPr>
          <a:xfrm>
            <a:off x="323215" y="318135"/>
            <a:ext cx="7633335" cy="3780155"/>
          </a:xfrm>
        </p:spPr>
        <p:txBody>
          <a:bodyPr/>
          <a:lstStyle>
            <a:lvl1pPr marL="0" indent="0">
              <a:buNone/>
              <a:defRPr lang="de-de" sz="3200"/>
            </a:lvl1pPr>
            <a:lvl2pPr marL="457200" indent="0">
              <a:buNone/>
              <a:defRPr lang="de-de" sz="2800"/>
            </a:lvl2pPr>
            <a:lvl3pPr marL="914400" indent="0">
              <a:buNone/>
              <a:defRPr lang="de-de" sz="2400"/>
            </a:lvl3pPr>
            <a:lvl4pPr marL="1371600" indent="0">
              <a:buNone/>
              <a:defRPr lang="de-de" sz="2000"/>
            </a:lvl4pPr>
            <a:lvl5pPr marL="1828800" indent="0">
              <a:buNone/>
              <a:defRPr lang="de-de" sz="2000"/>
            </a:lvl5pPr>
            <a:lvl6pPr marL="2286000" indent="0">
              <a:buNone/>
              <a:defRPr lang="de-de" sz="2000"/>
            </a:lvl6pPr>
            <a:lvl7pPr marL="2743200" indent="0">
              <a:buNone/>
              <a:defRPr lang="de-de" sz="2000"/>
            </a:lvl7pPr>
            <a:lvl8pPr marL="3200400" indent="0">
              <a:buNone/>
              <a:defRPr lang="de-de" sz="2000"/>
            </a:lvl8pPr>
            <a:lvl9pPr marL="3657600" indent="0">
              <a:buNone/>
              <a:defRPr lang="de-de" sz="2000"/>
            </a:lvl9pPr>
          </a:lstStyle>
          <a:p>
            <a:pPr>
              <a:defRPr lang="de-de"/>
            </a:pPr>
            <a:r>
              <a:t>Bild durch Klicken auf Symbol hinzufügen</a:t>
            </a:r>
          </a:p>
        </p:txBody>
      </p:sp>
      <p:sp>
        <p:nvSpPr>
          <p:cNvPr id="4" name="Textplatzhalter 3"/>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9AQAA6hsAAPIwAABzIQAAEAAAACYAAAAIAAAAAYAAAAAAAAA="/>
              </a:ext>
            </a:extLst>
          </p:cNvSpPr>
          <p:nvPr>
            <p:ph idx="2"/>
          </p:nvPr>
        </p:nvSpPr>
        <p:spPr>
          <a:xfrm>
            <a:off x="323215" y="4537710"/>
            <a:ext cx="7633335" cy="899795"/>
          </a:xfrm>
        </p:spPr>
        <p:txBody>
          <a:bodyPr/>
          <a:lstStyle>
            <a:lvl1pPr marL="0" indent="0">
              <a:buNone/>
              <a:defRPr lang="de-de" sz="1400"/>
            </a:lvl1pPr>
            <a:lvl2pPr marL="457200" indent="0">
              <a:buNone/>
              <a:defRPr lang="de-de" sz="1200"/>
            </a:lvl2pPr>
            <a:lvl3pPr marL="914400" indent="0">
              <a:buNone/>
              <a:defRPr lang="de-de" sz="1000"/>
            </a:lvl3pPr>
            <a:lvl4pPr marL="1371600" indent="0">
              <a:buNone/>
              <a:defRPr lang="de-de" sz="900"/>
            </a:lvl4pPr>
            <a:lvl5pPr marL="1828800" indent="0">
              <a:buNone/>
              <a:defRPr lang="de-de" sz="900"/>
            </a:lvl5pPr>
            <a:lvl6pPr marL="2286000" indent="0">
              <a:buNone/>
              <a:defRPr lang="de-de" sz="900"/>
            </a:lvl6pPr>
            <a:lvl7pPr marL="2743200" indent="0">
              <a:buNone/>
              <a:defRPr lang="de-de" sz="900"/>
            </a:lvl7pPr>
            <a:lvl8pPr marL="3200400" indent="0">
              <a:buNone/>
              <a:defRPr lang="de-de" sz="900"/>
            </a:lvl8pPr>
            <a:lvl9pPr marL="3657600" indent="0">
              <a:buNone/>
              <a:defRPr lang="de-de" sz="900"/>
            </a:lvl9pPr>
          </a:lstStyle>
          <a:p>
            <a:pPr>
              <a:defRPr lang="de-de"/>
            </a:pPr>
            <a:r>
              <a:t>Textformat bearbeiten</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B8Aj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KcP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Mw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LGCsQ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P4F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B8Aj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8E/zU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B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DQI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JgJ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JcF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FcI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LMF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DxhOmc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UzuFY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KIAo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ne1T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UzuFY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BUAAg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GyaBh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F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lxYAAEI0AACTHQAAEAAAACYAAAAIAAAAAQAAAAAAAAA="/>
              </a:ext>
            </a:extLst>
          </p:cNvSpPr>
          <p:nvPr>
            <p:ph type="title"/>
          </p:nvPr>
        </p:nvSpPr>
        <p:spPr>
          <a:xfrm>
            <a:off x="722630" y="3672205"/>
            <a:ext cx="7772400" cy="1135380"/>
          </a:xfrm>
        </p:spPr>
        <p:txBody>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yBAAA5g4AAEI0AACXFgAAEAAAACYAAAAIAAAAgQAAAAAAAAA="/>
              </a:ext>
            </a:extLst>
          </p:cNvSpPr>
          <p:nvPr>
            <p:ph idx="1"/>
          </p:nvPr>
        </p:nvSpPr>
        <p:spPr>
          <a:xfrm>
            <a:off x="722630" y="2421890"/>
            <a:ext cx="7772400" cy="1250315"/>
          </a:xfrm>
        </p:spPr>
        <p:txBody>
          <a:bodyPr vert="horz" wrap="square" lIns="0" tIns="0" rIns="107950" bIns="0" numCol="1" spcCol="215900" anchor="b">
            <a:prstTxWarp prst="textNoShape">
              <a:avLst/>
            </a:prstTxWarp>
          </a:bodyPr>
          <a:lstStyle/>
          <a:p>
            <a:pPr>
              <a:defRPr lang="de-de"/>
            </a:pPr>
            <a:r>
              <a:t>Master-Textstil durch Klicken bearbeiten</a:t>
            </a: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AAAAAAAAAAA="/>
              </a:ext>
            </a:extLst>
          </p:cNvSpPr>
          <p:nvPr>
            <p:ph type="title"/>
          </p:nvPr>
        </p:nvSpPr>
        <p:spPr/>
        <p:txBody>
          <a:bodyPr/>
          <a:lstStyle/>
          <a:p>
            <a:pPr>
              <a:defRPr lang="de-de" cap="all"/>
            </a:pPr>
            <a:r>
              <a:t>Master-Titelstil durch Klicken bearbeiten</a:t>
            </a: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g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ZgEAAFIVAABcBwAAEAAAACYAAAAIAAAAgQAAAAAAAAA="/>
              </a:ext>
            </a:extLst>
          </p:cNvSpPr>
          <p:nvPr>
            <p:ph type="title"/>
          </p:nvPr>
        </p:nvSpPr>
        <p:spPr>
          <a:xfrm>
            <a:off x="457200" y="227330"/>
            <a:ext cx="3008630" cy="969010"/>
          </a:xfrm>
        </p:spPr>
        <p:txBody>
          <a:bodyPr vert="horz"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gAD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FQAAZgEAAHA1AABoHwAAEAAAACYAAAAIAAAAAQAAAAAAAAA="/>
              </a:ext>
            </a:extLst>
          </p:cNvSpPr>
          <p:nvPr>
            <p:ph idx="1"/>
          </p:nvPr>
        </p:nvSpPr>
        <p:spPr>
          <a:xfrm>
            <a:off x="3575050" y="227330"/>
            <a:ext cx="5111750" cy="4878070"/>
          </a:xfrm>
        </p:spPr>
        <p:txBody>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Folientext2"/>
          <p:cNvSpPr>
            <a:spLocks noGrp="1" noChangeArrowheads="1"/>
            <a:extLst>
              <a:ext uri="smNativeData">
                <pr:smNativeData xmlns:pr="smNativeData" xmlns:p14="http://schemas.microsoft.com/office/powerpoint/2010/main" xmlns="" val="SMDATA_13_2r5oYxMAAAAlAAAAZAAAAA8B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bkX5w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XAcAAFIVAABoHwAAEAAAACYAAAAIAAAAAQAAAAAAAAA="/>
              </a:ext>
            </a:extLst>
          </p:cNvSpPr>
          <p:nvPr>
            <p:ph idx="2"/>
          </p:nvPr>
        </p:nvSpPr>
        <p:spPr>
          <a:xfrm>
            <a:off x="457200" y="1196340"/>
            <a:ext cx="3008630" cy="3909060"/>
          </a:xfrm>
        </p:spPr>
        <p:txBody>
          <a:bodyPr/>
          <a:lstStyle/>
          <a:p>
            <a:pPr>
              <a:defRPr lang="de-de"/>
            </a:pPr>
            <a:r>
              <a:t>Master-Textstil durch Klicken bearbeiten</a:t>
            </a: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2r5oYxMAAAAlAAAAZAAAAA0AAAAAAAAAAAAAAACqAAAAAAAAAAAAAAAC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8Aj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IKAAAaAEAAHA1AABoHwAAEAAAACYAAAAIAAAAgwAAAAAAAAA="/>
              </a:ext>
            </a:extLst>
          </p:cNvSpPr>
          <p:nvPr>
            <p:ph type="title"/>
          </p:nvPr>
        </p:nvSpPr>
        <p:spPr>
          <a:xfrm>
            <a:off x="6629400" y="228600"/>
            <a:ext cx="2057400" cy="4876800"/>
          </a:xfrm>
        </p:spPr>
        <p:txBody>
          <a:bodyPr vert="vert" wrap="square" lIns="0" tIns="0" rIns="107950" bIns="0" numCol="1" spcCol="215900" anchor="b">
            <a:prstTxWarp prst="textNoShape">
              <a:avLst/>
            </a:prstTxWarp>
          </a:bodyPr>
          <a:lstStyle/>
          <a:p>
            <a:pPr>
              <a:defRPr lang="de-de"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2r5oYxMAAAAlAAAAZAAAAA0AAAAAAAAAAAAAAACqAAAAAAAAAAAAAAAAAAAAAQ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aAEAANgnAABoHwAAEAAAACYAAAAIAAAAAwAAAAAAAAA="/>
              </a:ext>
            </a:extLst>
          </p:cNvSpPr>
          <p:nvPr>
            <p:ph idx="1"/>
          </p:nvPr>
        </p:nvSpPr>
        <p:spPr>
          <a:xfrm>
            <a:off x="457200" y="228600"/>
            <a:ext cx="6019800" cy="4876800"/>
          </a:xfrm>
        </p:spPr>
        <p:txBody>
          <a:bodyPr vert="vert" wrap="square" lIns="0" tIns="0" rIns="107950" bIns="0" numCol="1" spcCol="215900" anchor="t">
            <a:prstTxWarp prst="textNoShape">
              <a:avLst/>
            </a:prstTxWarp>
          </a:bodyPr>
          <a:lstStyle/>
          <a:p>
            <a:pPr>
              <a:defRPr lang="de-de"/>
            </a:pPr>
            <a:r>
              <a:t>Master-Textstil durch Klicken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Tree>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102" Type="http://schemas.openxmlformats.org/officeDocument/2006/relationships/slideLayout" Target="../slideLayouts/slideLayout102.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59" Type="http://schemas.openxmlformats.org/officeDocument/2006/relationships/slideLayout" Target="../slideLayouts/slideLayout59.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54" Type="http://schemas.openxmlformats.org/officeDocument/2006/relationships/slideLayout" Target="../slideLayouts/slideLayout54.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49" Type="http://schemas.openxmlformats.org/officeDocument/2006/relationships/slideLayout" Target="../slideLayouts/slideLayout49.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44" Type="http://schemas.openxmlformats.org/officeDocument/2006/relationships/slideLayout" Target="../slideLayouts/slideLayout44.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121" Type="http://schemas.openxmlformats.org/officeDocument/2006/relationships/image" Target="../media/image1.jpeg"/><Relationship Id="rId3" Type="http://schemas.openxmlformats.org/officeDocument/2006/relationships/slideLayout" Target="../slideLayouts/slideLayout3.xml"/><Relationship Id="rId25" Type="http://schemas.openxmlformats.org/officeDocument/2006/relationships/slideLayout" Target="../slideLayouts/slideLayout25.xml"/><Relationship Id="rId46" Type="http://schemas.openxmlformats.org/officeDocument/2006/relationships/slideLayout" Target="../slideLayouts/slideLayout46.xml"/><Relationship Id="rId67" Type="http://schemas.openxmlformats.org/officeDocument/2006/relationships/slideLayout" Target="../slideLayouts/slideLayout67.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62" Type="http://schemas.openxmlformats.org/officeDocument/2006/relationships/slideLayout" Target="../slideLayouts/slideLayout62.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111" Type="http://schemas.openxmlformats.org/officeDocument/2006/relationships/slideLayout" Target="../slideLayouts/slideLayout111.xml"/><Relationship Id="rId15" Type="http://schemas.openxmlformats.org/officeDocument/2006/relationships/slideLayout" Target="../slideLayouts/slideLayout15.xml"/><Relationship Id="rId36" Type="http://schemas.openxmlformats.org/officeDocument/2006/relationships/slideLayout" Target="../slideLayouts/slideLayout36.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52" Type="http://schemas.openxmlformats.org/officeDocument/2006/relationships/slideLayout" Target="../slideLayouts/slideLayout52.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wIAAPIwAACXBgAAEAAAACYAAAAIAAAAvy8AAAAAAAA="/>
              </a:ext>
            </a:extLst>
          </p:cNvSpPr>
          <p:nvPr>
            <p:ph type="title"/>
          </p:nvPr>
        </p:nvSpPr>
        <p:spPr>
          <a:xfrm>
            <a:off x="323215" y="329565"/>
            <a:ext cx="7633335" cy="741680"/>
          </a:xfrm>
          <a:prstGeom prst="rect">
            <a:avLst/>
          </a:prstGeom>
        </p:spPr>
        <p:txBody>
          <a:bodyPr vert="horz" wrap="square" lIns="0" tIns="0" rIns="107950" bIns="0" numCol="1" spcCol="215900" anchor="t">
            <a:prstTxWarp prst="textNoShape">
              <a:avLst/>
            </a:prstTxWarp>
          </a:bodyPr>
          <a:lstStyle/>
          <a:p>
            <a:pPr>
              <a:defRPr lang="de-de" cap="all"/>
            </a:pPr>
            <a:r>
              <a:t>HAUPTÜBERSCHRIFT</a:t>
            </a:r>
          </a:p>
        </p:txBody>
      </p:sp>
      <p:sp>
        <p:nvSpPr>
          <p:cNvPr id="3" name="Textplatzhalter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9AQAAbggAAEYyAABoHwAAEAAAACYAAAAIAAAAPy8AAAAAAAA="/>
              </a:ext>
            </a:extLst>
          </p:cNvSpPr>
          <p:nvPr>
            <p:ph type="body" idx="1"/>
          </p:nvPr>
        </p:nvSpPr>
        <p:spPr>
          <a:xfrm>
            <a:off x="323215" y="1370330"/>
            <a:ext cx="7849235" cy="3735070"/>
          </a:xfrm>
          <a:prstGeom prst="rect">
            <a:avLst/>
          </a:prstGeom>
        </p:spPr>
        <p:txBody>
          <a:bodyPr vert="horz" wrap="square" lIns="0" tIns="0" rIns="107950" bIns="0" numCol="1" spcCol="215900" anchor="t">
            <a:prstTxWarp prst="textNoShape">
              <a:avLst/>
            </a:prstTxWarp>
          </a:bodyPr>
          <a:lstStyle/>
          <a:p>
            <a:pPr>
              <a:defRPr lang="de-de"/>
            </a:pPr>
            <a:r>
              <a:t>Textmasterformat bearbeiten</a:t>
            </a:r>
          </a:p>
          <a:p>
            <a:pPr lvl="1">
              <a:defRPr lang="de-de"/>
            </a:pPr>
            <a:r>
              <a:t>Zweite Ebene</a:t>
            </a:r>
          </a:p>
          <a:p>
            <a:pPr lvl="2">
              <a:defRPr lang="de-de"/>
            </a:pPr>
            <a:r>
              <a:t>Dritte Ebene</a:t>
            </a:r>
          </a:p>
          <a:p>
            <a:pPr lvl="3">
              <a:defRPr lang="de-de"/>
            </a:pPr>
            <a:r>
              <a:t>Vierte Ebene</a:t>
            </a:r>
          </a:p>
          <a:p>
            <a:pPr lvl="4">
              <a:defRPr lang="de-de"/>
            </a:pPr>
            <a:r>
              <a:t>Fünfte Ebene</a:t>
            </a:r>
          </a:p>
        </p:txBody>
      </p:sp>
      <p:sp>
        <p:nvSpPr>
          <p:cNvPr id="4" name="Textfeld 7"/>
          <p:cNvSpPr>
            <a:extLst>
              <a:ext uri="smNativeData">
                <pr:smNativeData xmlns:pr="smNativeData" xmlns:p14="http://schemas.microsoft.com/office/powerpoint/2010/main" xmlns="" val="SMDATA_13_2r5oYxMAAAAlAAAAZAAAAE0AAAAAAAAAAAAAAABx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2YJIF////AQAAAAAAAAAAAAAAAAAAAAAAAAAAAAAAAAAAAAAAAAAAAAAAAH9/fwDu7OEDzMzMAMDA/wB/f38AAAAAAAAAAAAAAAAAAAAAAAAAAAAhAAAAGAAAABQAAAAYAgAALiIAAAoxAAAgIwAAECAAACYAAAAIAAAA//////////8="/>
              </a:ext>
            </a:extLst>
          </p:cNvSpPr>
          <p:nvPr/>
        </p:nvSpPr>
        <p:spPr>
          <a:xfrm>
            <a:off x="340360" y="5556250"/>
            <a:ext cx="7631430" cy="153670"/>
          </a:xfrm>
          <a:prstGeom prst="rect">
            <a:avLst/>
          </a:prstGeom>
          <a:noFill/>
          <a:ln>
            <a:noFill/>
          </a:ln>
          <a:effectLst/>
        </p:spPr>
        <p:txBody>
          <a:bodyPr vert="horz" wrap="square" lIns="0" tIns="0" rIns="71755" bIns="0" numCol="1" spcCol="215900" anchor="t"/>
          <a:lstStyle/>
          <a:p>
            <a:pPr marL="0" marR="0" indent="0" algn="l" defTabSz="914400">
              <a:lnSpc>
                <a:spcPct val="100000"/>
              </a:lnSpc>
              <a:spcBef>
                <a:spcPts val="0"/>
              </a:spcBef>
              <a:spcAft>
                <a:spcPts val="0"/>
              </a:spcAft>
              <a:buNone/>
              <a:tabLst/>
              <a:defRPr lang="de-de"/>
            </a:pPr>
            <a:r>
              <a:rPr lang="de-de" sz="1000">
                <a:solidFill>
                  <a:srgbClr val="7F7F7F"/>
                </a:solidFill>
              </a:rPr>
              <a:t>www.gymnasium-rutesheim.de</a:t>
            </a:r>
          </a:p>
        </p:txBody>
      </p:sp>
      <p:sp>
        <p:nvSpPr>
          <p:cNvPr id="5" name="Textfeld 3"/>
          <p:cNvSpPr>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u7OEDzMzMAMDA/wB/f38AAAAAAAAAAAAAAAAAAAAAAAAAAAAhAAAAGAAAABQAAAAuDAAAqiMAAM4RAABaKAAAECAAACYAAAAIAAAA//////////8="/>
              </a:ext>
            </a:extLst>
          </p:cNvSpPr>
          <p:nvPr/>
        </p:nvSpPr>
        <p:spPr>
          <a:xfrm>
            <a:off x="1979930" y="5797550"/>
            <a:ext cx="914400" cy="762000"/>
          </a:xfrm>
          <a:prstGeom prst="rect">
            <a:avLst/>
          </a:prstGeom>
          <a:noFill/>
          <a:ln>
            <a:noFill/>
          </a:ln>
          <a:effectLst/>
        </p:spPr>
        <p:txBody>
          <a:bodyPr vert="horz" wrap="none" lIns="0" tIns="0" rIns="107950" bIns="0" numCol="1" spcCol="215900" anchor="t"/>
          <a:lstStyle/>
          <a:p>
            <a:pPr>
              <a:defRPr lang="de-de"/>
            </a:pPr>
            <a:endParaRPr/>
          </a:p>
        </p:txBody>
      </p:sp>
      <p:sp>
        <p:nvSpPr>
          <p:cNvPr id="6" name="Textfeld 4"/>
          <p:cNvSpPr>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u7OEDzMzMAMDA/wB/f38AAAAAAAAAAAAAAAAAAAAAAAAAAAAhAAAAGAAAABQAAABJLgAAOiIAAAg4AACaIwAAEAAAACYAAAAIAAAA//////////8="/>
              </a:ext>
            </a:extLst>
          </p:cNvSpPr>
          <p:nvPr/>
        </p:nvSpPr>
        <p:spPr>
          <a:xfrm>
            <a:off x="7524115" y="5563870"/>
            <a:ext cx="1584325" cy="223520"/>
          </a:xfrm>
          <a:prstGeom prst="rect">
            <a:avLst/>
          </a:prstGeom>
          <a:noFill/>
          <a:ln>
            <a:noFill/>
          </a:ln>
          <a:effectLst/>
        </p:spPr>
        <p:txBody>
          <a:bodyPr vert="horz" wrap="square" lIns="0" tIns="0" rIns="107950" bIns="0" numCol="1" spcCol="215900" anchor="t"/>
          <a:lstStyle/>
          <a:p>
            <a:pPr>
              <a:defRPr lang="de-de"/>
            </a:pPr>
            <a:r>
              <a:rPr lang="de-de" sz="1000">
                <a:solidFill>
                  <a:srgbClr val="7F7F7F"/>
                </a:solidFill>
              </a:rPr>
              <a:t>Seite </a:t>
            </a:r>
            <a:fld id="{01130723-6DEC-46F1-A2AB-9BA449E554CE}" type="slidenum">
              <a:rPr lang="de-de" sz="1000">
                <a:solidFill>
                  <a:srgbClr val="7F7F7F"/>
                </a:solidFill>
              </a:rPr>
              <a:t>‹Nr.›</a:t>
            </a:fld>
            <a:endParaRPr lang="de-de" sz="1000">
              <a:solidFill>
                <a:srgbClr val="7F7F7F"/>
              </a:solidFill>
            </a:endParaRPr>
          </a:p>
        </p:txBody>
      </p:sp>
      <p:pic>
        <p:nvPicPr>
          <p:cNvPr id="7" name="Grafik 12"/>
          <p:cNvPicPr>
            <a:picLocks noChangeAspect="1"/>
            <a:extLst>
              <a:ext uri="smNativeData">
                <pr:smNativeData xmlns:pr="smNativeData" xmlns:p14="http://schemas.microsoft.com/office/powerpoint/2010/main" xmlns="" val="SMDATA_15_2r5oYxMAAAAlAAAAEQAAAC0A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NmCSBf///wEAAAAAAAAAAAAAAAAAAAAAAAAAAAAAAAAAAAAAAAAAAAAAAAJ/f38A7uzhA8zMzADAwP8Af39/AAAAAAAAAAAAAAAAAP///wAAAAAAIQAAABgAAAAUAAAARjIAAAwCAAAfNwAAbgYAABAAAAAmAAAACAAAAP//////////"/>
              </a:ext>
            </a:extLst>
          </p:cNvPicPr>
          <p:nvPr/>
        </p:nvPicPr>
        <p:blipFill>
          <a:blip r:embed="rId121"/>
          <a:stretch>
            <a:fillRect/>
          </a:stretch>
        </p:blipFill>
        <p:spPr>
          <a:xfrm>
            <a:off x="8172450" y="332740"/>
            <a:ext cx="788035" cy="712470"/>
          </a:xfrm>
          <a:prstGeom prst="rect">
            <a:avLst/>
          </a:prstGeom>
          <a:noFill/>
          <a:ln>
            <a:noFill/>
          </a:ln>
          <a:effectLst/>
        </p:spPr>
      </p:pic>
      <p:sp>
        <p:nvSpPr>
          <p:cNvPr id="8" name="Rechteck 13"/>
          <p:cNvSpPr>
            <a:extLst>
              <a:ext uri="smNativeData">
                <pr:smNativeData xmlns:pr="smNativeData" xmlns:p14="http://schemas.microsoft.com/office/powerpoint/2010/main" xmlns="" val="SMDATA_13_2r5oYxMAAAAlAAAAZAAAAA0AAAAAkAAAAEgAAACQAAAASAAAAAAAAAABAAAAAAAAAAEAAABQAAAAAAAAAAAA4D8AAAAAAADgPwAAAAAAAOA/AAAAAAAA4D8AAAAAAADgPwAAAAAAAOA/AAAAAAAA4D8AAAAAAADgPwAAAAAAAOA/AAAAAAAA4D8CAAAAjAAAAAEAAAAAAAAA/2pHAP///wgAAAAAAAAAAAAAAAAAAAAAAAAAAAAAAAAAAAAAZAAAAAEAAABAAAAAAAAAAAAAAAAAAAAAAAAAAAAAAAAAAAAAAAAAAAAAAAAAAAAAAAAAAAAAAAAAAAAAAAAAAAAAAAAAAAAAAAAAAAAAAAAAAAAAAAAAAAAAAAAAAAAAFAAAADwAAAAAAAAAAAAAAChHbAAo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akcA////AQAAAAAAAAAAAAAAAAAAAAAAAAAAAAAAAAAAAAAAAAAAKEdsAH9/fwDu7OEDzMzMAMDA/wB/f38AAAAAAAAAAAAAAAAAAAAAAAAAAAAhAAAAGAAAABQAAABGMgAAAAAAAB83AADjAAAAEAAAACYAAAAIAAAA//////////8="/>
              </a:ext>
            </a:extLst>
          </p:cNvSpPr>
          <p:nvPr/>
        </p:nvSpPr>
        <p:spPr>
          <a:xfrm>
            <a:off x="8172450" y="0"/>
            <a:ext cx="788035" cy="144145"/>
          </a:xfrm>
          <a:prstGeom prst="rect">
            <a:avLst/>
          </a:prstGeom>
          <a:solidFill>
            <a:srgbClr val="FF6A47"/>
          </a:solidFill>
          <a:ln>
            <a:noFill/>
          </a:ln>
          <a:effectLst/>
        </p:spPr>
        <p:txBody>
          <a:bodyPr vert="horz" wrap="square" lIns="91440" tIns="45720" rIns="91440" bIns="45720" numCol="1" spcCol="215900" anchor="ctr"/>
          <a:lstStyle/>
          <a:p>
            <a:pPr algn="ctr">
              <a:defRPr lang="de-de">
                <a:solidFill>
                  <a:srgbClr val="FFFFFF"/>
                </a:solidFill>
              </a:defRPr>
            </a:pPr>
            <a:endParaRPr/>
          </a:p>
        </p:txBody>
      </p:sp>
      <p:sp>
        <p:nvSpPr>
          <p:cNvPr id="9" name="Rechteck 14"/>
          <p:cNvSpPr>
            <a:extLst>
              <a:ext uri="smNativeData">
                <pr:smNativeData xmlns:pr="smNativeData" xmlns:p14="http://schemas.microsoft.com/office/powerpoint/2010/main" xmlns="" val="SMDATA_13_2r5oYxMAAAAlAAAAZAAAAA0AAAAAkAAAAEgAAACQAAAASAAAAAAAAAABAAAAAAAAAAEAAABQAAAAAAAAAAAA4D8AAAAAAADgPwAAAAAAAOA/AAAAAAAA4D8AAAAAAADgPwAAAAAAAOA/AAAAAAAA4D8AAAAAAADgPwAAAAAAAOA/AAAAAAAA4D8CAAAAjAAAAAEAAAAAAAAA6V5BAP///wgAAAAAAAAAAAAAAAAAAAAAAAAAAAAAAAAAAAAAZAAAAAEAAABAAAAAAAAAAAAAAAAAAAAAAAAAAAAAAAAAAAAAAAAAAAAAAAAAAAAAAAAAAAAAAAAAAAAAAAAAAAAAAAAAAAAAAAAAAAAAAAAAAAAAAAAAAAAAAAAAAAAAFAAAADwAAAAAAAAAAAAAAChHbAAo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pXkEA////AQAAAAAAAAAAAAAAAAAAAAAAAAAAAAAAAAAAAAAAAAAAKEdsAH9/fwDu7OEDzMzMAMDA/wB/f38AAAAAAAAAAAAAAAAAAAAAAAAAAAAhAAAAGAAAABQAAABGMgAAWikAAB83AAA9KgAAEAAAACYAAAAIAAAA//////////8="/>
              </a:ext>
            </a:extLst>
          </p:cNvSpPr>
          <p:nvPr/>
        </p:nvSpPr>
        <p:spPr>
          <a:xfrm>
            <a:off x="8172450" y="6722110"/>
            <a:ext cx="788035" cy="144145"/>
          </a:xfrm>
          <a:prstGeom prst="rect">
            <a:avLst/>
          </a:prstGeom>
          <a:solidFill>
            <a:srgbClr val="E95E41"/>
          </a:solidFill>
          <a:ln>
            <a:noFill/>
          </a:ln>
          <a:effectLst/>
        </p:spPr>
        <p:txBody>
          <a:bodyPr vert="horz" wrap="square" lIns="91440" tIns="45720" rIns="91440" bIns="45720" numCol="1" spcCol="215900" anchor="ctr"/>
          <a:lstStyle/>
          <a:p>
            <a:pPr algn="ctr">
              <a:defRPr lang="de-de">
                <a:solidFill>
                  <a:srgbClr val="FFFFFF"/>
                </a:solidFill>
              </a:defRPr>
            </a:pPr>
            <a:endParaRPr/>
          </a:p>
        </p:txBody>
      </p:sp>
      <p:sp>
        <p:nvSpPr>
          <p:cNvPr id="10" name="Rechteck 15"/>
          <p:cNvSpPr>
            <a:extLst>
              <a:ext uri="smNativeData">
                <pr:smNativeData xmlns:pr="smNativeData" xmlns:p14="http://schemas.microsoft.com/office/powerpoint/2010/main" xmlns="" val="SMDATA_13_2r5oYxMAAAAlAAAAZAAAAA0AAAAAkAAAAEgAAACQAAAASAAAAAAAAAABAAAAAAAAAAEAAABQAAAAAAAAAAAA4D8AAAAAAADgPwAAAAAAAOA/AAAAAAAA4D8AAAAAAADgPwAAAAAAAOA/AAAAAAAA4D8AAAAAAADgPwAAAAAAAOA/AAAAAAAA4D8CAAAAjAAAAAEAAAAAAAAA/2pHAP///wgAAAAAAAAAAAAAAAAAAAAAAAAAAAAAAAAAAAAAZAAAAAEAAABAAAAAAAAAAAAAAAAAAAAAAAAAAAAAAAAAAAAAAAAAAAAAAAAAAAAAAAAAAAAAAAAAAAAAAAAAAAAAAAAAAAAAAAAAAAAAAAAAAAAAAAAAAAAAAAAAAAAAFAAAADwAAAAAAAAAAAAAAChHbAAo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akcA////AQAAAAAAAAAAAAAAAAAAAAAAAAAAAAAAAAAAAAAAAAAAKEdsAH9/fwDu7OEDzMzMAMDA/wB/f38AAAAAAAAAAAAAAAAAAAAAAAAAAAAhAAAAGAAAABQAAAAQMgAARSIAAOo2AAAoIwAAEAAAACYAAAAIAAAA//////////8="/>
              </a:ext>
            </a:extLst>
          </p:cNvSpPr>
          <p:nvPr/>
        </p:nvSpPr>
        <p:spPr>
          <a:xfrm>
            <a:off x="8138160" y="5570855"/>
            <a:ext cx="788670" cy="144145"/>
          </a:xfrm>
          <a:prstGeom prst="rect">
            <a:avLst/>
          </a:prstGeom>
          <a:solidFill>
            <a:srgbClr val="FF6A47"/>
          </a:solidFill>
          <a:ln>
            <a:noFill/>
          </a:ln>
          <a:effectLst/>
        </p:spPr>
        <p:txBody>
          <a:bodyPr vert="horz" wrap="square" lIns="91440" tIns="45720" rIns="91440" bIns="45720" numCol="1" spcCol="215900" anchor="ctr"/>
          <a:lstStyle/>
          <a:p>
            <a:pPr algn="ctr">
              <a:defRPr lang="de-de">
                <a:solidFill>
                  <a:srgbClr val="FFFFFF"/>
                </a:solidFill>
              </a:defRPr>
            </a:pP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8" r:id="rId5"/>
    <p:sldLayoutId id="2147483657" r:id="rId6"/>
    <p:sldLayoutId id="2147483655" r:id="rId7"/>
    <p:sldLayoutId id="2147483662" r:id="rId8"/>
    <p:sldLayoutId id="2147483665" r:id="rId9"/>
    <p:sldLayoutId id="2147483667" r:id="rId10"/>
    <p:sldLayoutId id="2147483670" r:id="rId11"/>
    <p:sldLayoutId id="2147483674" r:id="rId12"/>
    <p:sldLayoutId id="2147483677" r:id="rId13"/>
    <p:sldLayoutId id="2147483679" r:id="rId14"/>
    <p:sldLayoutId id="2147483682" r:id="rId15"/>
    <p:sldLayoutId id="2147483686" r:id="rId16"/>
    <p:sldLayoutId id="2147483689" r:id="rId17"/>
    <p:sldLayoutId id="2147483691" r:id="rId18"/>
    <p:sldLayoutId id="2147483694" r:id="rId19"/>
    <p:sldLayoutId id="2147483698" r:id="rId20"/>
    <p:sldLayoutId id="2147483701" r:id="rId21"/>
    <p:sldLayoutId id="2147483703" r:id="rId22"/>
    <p:sldLayoutId id="2147483706" r:id="rId23"/>
    <p:sldLayoutId id="2147483710" r:id="rId24"/>
    <p:sldLayoutId id="2147483713" r:id="rId25"/>
    <p:sldLayoutId id="2147483715" r:id="rId26"/>
    <p:sldLayoutId id="2147483718" r:id="rId27"/>
    <p:sldLayoutId id="2147483722" r:id="rId28"/>
    <p:sldLayoutId id="2147483725" r:id="rId29"/>
    <p:sldLayoutId id="2147483727" r:id="rId30"/>
    <p:sldLayoutId id="2147483730" r:id="rId31"/>
    <p:sldLayoutId id="2147483734" r:id="rId32"/>
    <p:sldLayoutId id="2147483737" r:id="rId33"/>
    <p:sldLayoutId id="2147483739" r:id="rId34"/>
    <p:sldLayoutId id="2147483742" r:id="rId35"/>
    <p:sldLayoutId id="2147483746" r:id="rId36"/>
    <p:sldLayoutId id="2147483749" r:id="rId37"/>
    <p:sldLayoutId id="2147483751" r:id="rId38"/>
    <p:sldLayoutId id="2147483754" r:id="rId39"/>
    <p:sldLayoutId id="2147483758" r:id="rId40"/>
    <p:sldLayoutId id="2147483761" r:id="rId41"/>
    <p:sldLayoutId id="2147483763" r:id="rId42"/>
    <p:sldLayoutId id="2147483766" r:id="rId43"/>
    <p:sldLayoutId id="2147483770" r:id="rId44"/>
    <p:sldLayoutId id="2147483773" r:id="rId45"/>
    <p:sldLayoutId id="2147483775" r:id="rId46"/>
    <p:sldLayoutId id="2147483778" r:id="rId47"/>
    <p:sldLayoutId id="2147483782" r:id="rId48"/>
    <p:sldLayoutId id="2147483785" r:id="rId49"/>
    <p:sldLayoutId id="2147483787" r:id="rId50"/>
    <p:sldLayoutId id="2147483790" r:id="rId51"/>
    <p:sldLayoutId id="2147483794" r:id="rId52"/>
    <p:sldLayoutId id="2147483797" r:id="rId53"/>
    <p:sldLayoutId id="2147483799" r:id="rId54"/>
    <p:sldLayoutId id="2147483802" r:id="rId55"/>
    <p:sldLayoutId id="2147483806" r:id="rId56"/>
    <p:sldLayoutId id="2147483809" r:id="rId57"/>
    <p:sldLayoutId id="2147483811" r:id="rId58"/>
    <p:sldLayoutId id="2147483814" r:id="rId59"/>
    <p:sldLayoutId id="2147483818" r:id="rId60"/>
    <p:sldLayoutId id="2147483821" r:id="rId61"/>
    <p:sldLayoutId id="2147483823" r:id="rId62"/>
    <p:sldLayoutId id="2147483826" r:id="rId63"/>
    <p:sldLayoutId id="2147483842" r:id="rId64"/>
    <p:sldLayoutId id="2147483845" r:id="rId65"/>
    <p:sldLayoutId id="2147483847" r:id="rId66"/>
    <p:sldLayoutId id="2147483850" r:id="rId67"/>
    <p:sldLayoutId id="2147483854" r:id="rId68"/>
    <p:sldLayoutId id="2147483857" r:id="rId69"/>
    <p:sldLayoutId id="2147483859" r:id="rId70"/>
    <p:sldLayoutId id="2147483862" r:id="rId71"/>
    <p:sldLayoutId id="2147483866" r:id="rId72"/>
    <p:sldLayoutId id="2147483869" r:id="rId73"/>
    <p:sldLayoutId id="2147483871" r:id="rId74"/>
    <p:sldLayoutId id="2147483874" r:id="rId75"/>
    <p:sldLayoutId id="2147483878" r:id="rId76"/>
    <p:sldLayoutId id="2147483881" r:id="rId77"/>
    <p:sldLayoutId id="2147483883" r:id="rId78"/>
    <p:sldLayoutId id="2147483886" r:id="rId79"/>
    <p:sldLayoutId id="2147483890" r:id="rId80"/>
    <p:sldLayoutId id="2147483893" r:id="rId81"/>
    <p:sldLayoutId id="2147483895" r:id="rId82"/>
    <p:sldLayoutId id="2147483898" r:id="rId83"/>
    <p:sldLayoutId id="2147483902" r:id="rId84"/>
    <p:sldLayoutId id="2147483905" r:id="rId85"/>
    <p:sldLayoutId id="2147483907" r:id="rId86"/>
    <p:sldLayoutId id="2147483910" r:id="rId87"/>
    <p:sldLayoutId id="2147483914" r:id="rId88"/>
    <p:sldLayoutId id="2147483917" r:id="rId89"/>
    <p:sldLayoutId id="2147483919" r:id="rId90"/>
    <p:sldLayoutId id="2147483922" r:id="rId91"/>
    <p:sldLayoutId id="2147483926" r:id="rId92"/>
    <p:sldLayoutId id="2147483929" r:id="rId93"/>
    <p:sldLayoutId id="2147483931" r:id="rId94"/>
    <p:sldLayoutId id="2147483934" r:id="rId95"/>
    <p:sldLayoutId id="2147483962" r:id="rId96"/>
    <p:sldLayoutId id="2147483965" r:id="rId97"/>
    <p:sldLayoutId id="2147483967" r:id="rId98"/>
    <p:sldLayoutId id="2147483970" r:id="rId99"/>
    <p:sldLayoutId id="2147483974" r:id="rId100"/>
    <p:sldLayoutId id="2147483977" r:id="rId101"/>
    <p:sldLayoutId id="2147483979" r:id="rId102"/>
    <p:sldLayoutId id="2147483982" r:id="rId103"/>
    <p:sldLayoutId id="2147483986" r:id="rId104"/>
    <p:sldLayoutId id="2147483989" r:id="rId105"/>
    <p:sldLayoutId id="2147483991" r:id="rId106"/>
    <p:sldLayoutId id="2147483994" r:id="rId107"/>
    <p:sldLayoutId id="2147483998" r:id="rId108"/>
    <p:sldLayoutId id="2147484001" r:id="rId109"/>
    <p:sldLayoutId id="2147484003" r:id="rId110"/>
    <p:sldLayoutId id="2147484006" r:id="rId111"/>
    <p:sldLayoutId id="2147484010" r:id="rId112"/>
    <p:sldLayoutId id="2147484013" r:id="rId113"/>
    <p:sldLayoutId id="2147484015" r:id="rId114"/>
    <p:sldLayoutId id="2147484018" r:id="rId115"/>
    <p:sldLayoutId id="2147484022" r:id="rId116"/>
    <p:sldLayoutId id="2147484025" r:id="rId117"/>
    <p:sldLayoutId id="2147484027" r:id="rId118"/>
    <p:sldLayoutId id="2147484030" r:id="rId119"/>
  </p:sldLayoutIdLst>
  <p:hf hdr="0" ftr="0" dt="0"/>
  <p:txStyles>
    <p:titleStyle>
      <a:lvl1pPr marL="0" marR="0" indent="0" algn="l" defTabSz="914400">
        <a:lnSpc>
          <a:spcPct val="100000"/>
        </a:lnSpc>
        <a:spcBef>
          <a:spcPts val="0"/>
        </a:spcBef>
        <a:spcAft>
          <a:spcPts val="0"/>
        </a:spcAft>
        <a:buNone/>
        <a:tabLst/>
        <a:defRPr lang="de-de" sz="5000" b="0" i="0" u="none" strike="noStrike" kern="1" cap="all" spc="0" baseline="0">
          <a:solidFill>
            <a:srgbClr val="FF6A47"/>
          </a:solidFill>
          <a:effectLst/>
          <a:latin typeface="Arial" pitchFamily="2" charset="0"/>
          <a:ea typeface="Arial" pitchFamily="2" charset="0"/>
          <a:cs typeface="Arial" pitchFamily="2" charset="0"/>
        </a:defRPr>
      </a:lvl1pPr>
      <a:lvl2pPr marL="4572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2pPr>
      <a:lvl3pPr marL="9144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3pPr>
      <a:lvl4pPr marL="13716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4pPr>
      <a:lvl5pPr marL="18288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5pPr>
      <a:lvl6pPr marL="22860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6pPr>
      <a:lvl7pPr marL="27432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7pPr>
      <a:lvl8pPr marL="32004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8pPr>
      <a:lvl9pPr marL="36576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9pPr>
    </p:titleStyle>
    <p:bodyStyle>
      <a:lvl1pPr marL="342900" marR="0" indent="-342900" algn="l" defTabSz="914400">
        <a:lnSpc>
          <a:spcPct val="100000"/>
        </a:lnSpc>
        <a:spcBef>
          <a:spcPts val="765"/>
        </a:spcBef>
        <a:spcAft>
          <a:spcPts val="0"/>
        </a:spcAft>
        <a:buClr>
          <a:srgbClr val="FF6A47"/>
        </a:buClr>
        <a:buSzTx/>
        <a:buFont typeface="Wingdings" charset="2"/>
        <a:buChar char="§"/>
        <a:tabLst/>
        <a:defRPr lang="de-de" sz="3200" b="0" i="0" u="none" strike="noStrike" kern="1" spc="0" baseline="0">
          <a:solidFill>
            <a:schemeClr val="tx1"/>
          </a:solidFill>
          <a:effectLst/>
          <a:latin typeface="Arial" pitchFamily="2" charset="0"/>
          <a:ea typeface="Arial" pitchFamily="2" charset="0"/>
          <a:cs typeface="Arial" pitchFamily="2" charset="0"/>
        </a:defRPr>
      </a:lvl1pPr>
      <a:lvl2pPr marL="742950" marR="0" indent="-285750" algn="l" defTabSz="914400">
        <a:lnSpc>
          <a:spcPct val="100000"/>
        </a:lnSpc>
        <a:spcBef>
          <a:spcPts val="670"/>
        </a:spcBef>
        <a:spcAft>
          <a:spcPts val="0"/>
        </a:spcAft>
        <a:buClr>
          <a:srgbClr val="FF6A47"/>
        </a:buClr>
        <a:buSzTx/>
        <a:buFont typeface="Wingdings" charset="2"/>
        <a:buChar char="§"/>
        <a:tabLst/>
        <a:defRPr lang="de-de" sz="2800" b="0" i="0" u="none" strike="noStrike" kern="1" spc="0" baseline="0">
          <a:solidFill>
            <a:schemeClr val="tx1"/>
          </a:solidFill>
          <a:effectLst/>
          <a:latin typeface="Arial" pitchFamily="2" charset="0"/>
          <a:ea typeface="Arial" pitchFamily="2" charset="0"/>
          <a:cs typeface="Arial" pitchFamily="2" charset="0"/>
        </a:defRPr>
      </a:lvl2pPr>
      <a:lvl3pPr marL="1143000" marR="0" indent="-228600" algn="l" defTabSz="914400">
        <a:lnSpc>
          <a:spcPct val="100000"/>
        </a:lnSpc>
        <a:spcBef>
          <a:spcPts val="575"/>
        </a:spcBef>
        <a:spcAft>
          <a:spcPts val="0"/>
        </a:spcAft>
        <a:buClr>
          <a:srgbClr val="FF6A47"/>
        </a:buClr>
        <a:buSzTx/>
        <a:buFont typeface="Wingdings" charset="2"/>
        <a:buChar char="§"/>
        <a:tabLst/>
        <a:defRPr lang="de-de" sz="2400" b="0" i="0" u="none" strike="noStrike" kern="1" spc="0" baseline="0">
          <a:solidFill>
            <a:schemeClr val="tx1"/>
          </a:solidFill>
          <a:effectLst/>
          <a:latin typeface="Arial" pitchFamily="2" charset="0"/>
          <a:ea typeface="Arial" pitchFamily="2" charset="0"/>
          <a:cs typeface="Arial" pitchFamily="2" charset="0"/>
        </a:defRPr>
      </a:lvl3pPr>
      <a:lvl4pPr marL="1600200" marR="0" indent="-228600" algn="l" defTabSz="914400">
        <a:lnSpc>
          <a:spcPct val="100000"/>
        </a:lnSpc>
        <a:spcBef>
          <a:spcPts val="480"/>
        </a:spcBef>
        <a:spcAft>
          <a:spcPts val="0"/>
        </a:spcAft>
        <a:buClr>
          <a:srgbClr val="FF6A47"/>
        </a:buClr>
        <a:buSzTx/>
        <a:buFont typeface="Wingdings" charset="2"/>
        <a:buChar char="§"/>
        <a:tabLst/>
        <a:defRPr lang="de-de" sz="2000" b="0" i="0" u="none" strike="noStrike" kern="1" spc="0" baseline="0">
          <a:solidFill>
            <a:schemeClr val="tx1"/>
          </a:solidFill>
          <a:effectLst/>
          <a:latin typeface="Arial" pitchFamily="2" charset="0"/>
          <a:ea typeface="Arial" pitchFamily="2" charset="0"/>
          <a:cs typeface="Arial" pitchFamily="2" charset="0"/>
        </a:defRPr>
      </a:lvl4pPr>
      <a:lvl5pPr marL="2057400" marR="0" indent="-228600" algn="l" defTabSz="914400">
        <a:lnSpc>
          <a:spcPct val="100000"/>
        </a:lnSpc>
        <a:spcBef>
          <a:spcPts val="480"/>
        </a:spcBef>
        <a:spcAft>
          <a:spcPts val="0"/>
        </a:spcAft>
        <a:buClr>
          <a:srgbClr val="FF6A47"/>
        </a:buClr>
        <a:buSzTx/>
        <a:buFont typeface="Wingdings" charset="2"/>
        <a:buChar char="§"/>
        <a:tabLst/>
        <a:defRPr lang="de-de" sz="2000" b="0" i="0" u="none" strike="noStrike" kern="1" spc="0" baseline="0">
          <a:solidFill>
            <a:schemeClr val="tx1"/>
          </a:solidFill>
          <a:effectLst/>
          <a:latin typeface="Arial" pitchFamily="2" charset="0"/>
          <a:ea typeface="Arial" pitchFamily="2" charset="0"/>
          <a:cs typeface="Arial" pitchFamily="2" charset="0"/>
        </a:defRPr>
      </a:lvl5pPr>
      <a:lvl6pPr marL="2514600" marR="0" indent="-228600" algn="l" defTabSz="914400">
        <a:lnSpc>
          <a:spcPct val="100000"/>
        </a:lnSpc>
        <a:spcBef>
          <a:spcPts val="0"/>
        </a:spcBef>
        <a:spcAft>
          <a:spcPts val="0"/>
        </a:spcAft>
        <a:buClrTx/>
        <a:buSzTx/>
        <a:buFont typeface="Arial" pitchFamily="2" charset="0"/>
        <a:buChar char="•"/>
        <a:tabLst/>
        <a:defRPr lang="de-de" sz="2000" b="0" i="0" u="none" strike="noStrike" kern="1" spc="0" baseline="0">
          <a:solidFill>
            <a:schemeClr val="tx1"/>
          </a:solidFill>
          <a:effectLst/>
          <a:latin typeface="Arial" pitchFamily="2" charset="0"/>
          <a:ea typeface="Arial" pitchFamily="2" charset="0"/>
          <a:cs typeface="Arial" pitchFamily="2" charset="0"/>
        </a:defRPr>
      </a:lvl6pPr>
      <a:lvl7pPr marL="2971800" marR="0" indent="-228600" algn="l" defTabSz="914400">
        <a:lnSpc>
          <a:spcPct val="100000"/>
        </a:lnSpc>
        <a:spcBef>
          <a:spcPts val="0"/>
        </a:spcBef>
        <a:spcAft>
          <a:spcPts val="0"/>
        </a:spcAft>
        <a:buClrTx/>
        <a:buSzTx/>
        <a:buFont typeface="Arial" pitchFamily="2" charset="0"/>
        <a:buChar char="•"/>
        <a:tabLst/>
        <a:defRPr lang="de-de" sz="2000" b="0" i="0" u="none" strike="noStrike" kern="1" spc="0" baseline="0">
          <a:solidFill>
            <a:schemeClr val="tx1"/>
          </a:solidFill>
          <a:effectLst/>
          <a:latin typeface="Arial" pitchFamily="2" charset="0"/>
          <a:ea typeface="Arial" pitchFamily="2" charset="0"/>
          <a:cs typeface="Arial" pitchFamily="2" charset="0"/>
        </a:defRPr>
      </a:lvl7pPr>
      <a:lvl8pPr marL="3429000" marR="0" indent="-228600" algn="l" defTabSz="914400">
        <a:lnSpc>
          <a:spcPct val="100000"/>
        </a:lnSpc>
        <a:spcBef>
          <a:spcPts val="0"/>
        </a:spcBef>
        <a:spcAft>
          <a:spcPts val="0"/>
        </a:spcAft>
        <a:buClrTx/>
        <a:buSzTx/>
        <a:buFont typeface="Arial" pitchFamily="2" charset="0"/>
        <a:buChar char="•"/>
        <a:tabLst/>
        <a:defRPr lang="de-de" sz="2000" b="0" i="0" u="none" strike="noStrike" kern="1" spc="0" baseline="0">
          <a:solidFill>
            <a:schemeClr val="tx1"/>
          </a:solidFill>
          <a:effectLst/>
          <a:latin typeface="Arial" pitchFamily="2" charset="0"/>
          <a:ea typeface="Arial" pitchFamily="2" charset="0"/>
          <a:cs typeface="Arial" pitchFamily="2" charset="0"/>
        </a:defRPr>
      </a:lvl8pPr>
      <a:lvl9pPr marL="3886200" marR="0" indent="-228600" algn="l" defTabSz="914400">
        <a:lnSpc>
          <a:spcPct val="100000"/>
        </a:lnSpc>
        <a:spcBef>
          <a:spcPts val="0"/>
        </a:spcBef>
        <a:spcAft>
          <a:spcPts val="0"/>
        </a:spcAft>
        <a:buClrTx/>
        <a:buSzTx/>
        <a:buFont typeface="Arial" pitchFamily="2" charset="0"/>
        <a:buChar char="•"/>
        <a:tabLst/>
        <a:defRPr lang="de-de" sz="2000" b="0" i="0" u="none" strike="noStrike" kern="1" spc="0" baseline="0">
          <a:solidFill>
            <a:schemeClr val="tx1"/>
          </a:solidFill>
          <a:effectLst/>
          <a:latin typeface="Arial" pitchFamily="2" charset="0"/>
          <a:ea typeface="Arial" pitchFamily="2" charset="0"/>
          <a:cs typeface="Arial" pitchFamily="2" charset="0"/>
        </a:defRPr>
      </a:lvl9pPr>
    </p:bodyStyle>
    <p:otherStyle>
      <a:lvl1pPr marL="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1pPr>
      <a:lvl2pPr marL="4572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2pPr>
      <a:lvl3pPr marL="9144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3pPr>
      <a:lvl4pPr marL="13716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4pPr>
      <a:lvl5pPr marL="18288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5pPr>
      <a:lvl6pPr marL="22860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6pPr>
      <a:lvl7pPr marL="27432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7pPr>
      <a:lvl8pPr marL="32004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8pPr>
      <a:lvl9pPr marL="3657600" marR="0" indent="0" algn="l" defTabSz="914400">
        <a:lnSpc>
          <a:spcPct val="100000"/>
        </a:lnSpc>
        <a:spcBef>
          <a:spcPts val="0"/>
        </a:spcBef>
        <a:spcAft>
          <a:spcPts val="0"/>
        </a:spcAft>
        <a:buNone/>
        <a:tabLst/>
        <a:defRPr lang="de-de" sz="1800" b="0" i="0" u="none" strike="noStrike" kern="1" spc="0" baseline="0">
          <a:solidFill>
            <a:schemeClr val="tx1"/>
          </a:solidFill>
          <a:effectLst/>
          <a:latin typeface="Arial" pitchFamily="2" charset="0"/>
          <a:ea typeface="Arial" pitchFamily="2" charset="0"/>
          <a:cs typeface="Arial" pitchFamily="2" charset="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KAAo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AJAgAAFwMAAFIyAAC0IQAAEAAAACYAAAAIAAAAffD///////8="/>
              </a:ext>
            </a:extLst>
          </p:cNvSpPr>
          <p:nvPr>
            <p:ph type="subTitle" idx="1"/>
          </p:nvPr>
        </p:nvSpPr>
        <p:spPr>
          <a:xfrm>
            <a:off x="330835" y="502285"/>
            <a:ext cx="7849235" cy="4976495"/>
          </a:xfrm>
          <a:noFill/>
          <a:ln>
            <a:noFill/>
          </a:ln>
          <a:effectLst/>
        </p:spPr>
        <p:txBody>
          <a:bodyPr vert="horz" wrap="square" lIns="0" tIns="0" rIns="107950" bIns="0" numCol="1" spcCol="215900" anchor="t">
            <a:prstTxWarp prst="textNoShape">
              <a:avLst/>
            </a:prstTxWarp>
          </a:bodyPr>
          <a:lstStyle/>
          <a:p>
            <a:pPr marL="0" marR="0" indent="0" algn="ctr" defTabSz="914400">
              <a:lnSpc>
                <a:spcPct val="100000"/>
              </a:lnSpc>
              <a:spcBef>
                <a:spcPts val="0"/>
              </a:spcBef>
              <a:spcAft>
                <a:spcPts val="0"/>
              </a:spcAft>
              <a:buNone/>
              <a:tabLst/>
              <a:defRPr lang="de-de" sz="1800" cap="all">
                <a:solidFill>
                  <a:srgbClr val="FF6A47"/>
                </a:solidFill>
              </a:defRPr>
            </a:pPr>
            <a:endParaRPr dirty="0"/>
          </a:p>
          <a:p>
            <a:pPr marL="0" marR="0" indent="0" algn="ctr" defTabSz="914400">
              <a:lnSpc>
                <a:spcPct val="100000"/>
              </a:lnSpc>
              <a:spcBef>
                <a:spcPts val="0"/>
              </a:spcBef>
              <a:spcAft>
                <a:spcPts val="0"/>
              </a:spcAft>
              <a:buNone/>
              <a:tabLst/>
              <a:defRPr lang="de-de" sz="1800" cap="all">
                <a:solidFill>
                  <a:srgbClr val="FF6A47"/>
                </a:solidFill>
              </a:defRPr>
            </a:pPr>
            <a:endParaRPr dirty="0"/>
          </a:p>
          <a:p>
            <a:pPr marL="0" marR="0" indent="0" algn="ctr" defTabSz="914400">
              <a:lnSpc>
                <a:spcPct val="100000"/>
              </a:lnSpc>
              <a:spcBef>
                <a:spcPts val="0"/>
              </a:spcBef>
              <a:spcAft>
                <a:spcPts val="0"/>
              </a:spcAft>
              <a:buNone/>
              <a:tabLst/>
              <a:defRPr lang="de-de" sz="1800" cap="all">
                <a:solidFill>
                  <a:srgbClr val="FF6A47"/>
                </a:solidFill>
              </a:defRPr>
            </a:pPr>
            <a:endParaRPr dirty="0"/>
          </a:p>
          <a:p>
            <a:pPr marL="0" marR="0" indent="0" algn="ctr" defTabSz="914400">
              <a:lnSpc>
                <a:spcPct val="100000"/>
              </a:lnSpc>
              <a:spcBef>
                <a:spcPts val="0"/>
              </a:spcBef>
              <a:spcAft>
                <a:spcPts val="0"/>
              </a:spcAft>
              <a:buNone/>
              <a:tabLst/>
              <a:defRPr lang="de-de" sz="1800" cap="all">
                <a:solidFill>
                  <a:srgbClr val="FF6A47"/>
                </a:solidFill>
              </a:defRPr>
            </a:pPr>
            <a:endParaRPr dirty="0"/>
          </a:p>
          <a:p>
            <a:pPr marL="0" marR="0" indent="0" algn="ctr" defTabSz="914400">
              <a:lnSpc>
                <a:spcPct val="100000"/>
              </a:lnSpc>
              <a:spcBef>
                <a:spcPts val="0"/>
              </a:spcBef>
              <a:spcAft>
                <a:spcPts val="0"/>
              </a:spcAft>
              <a:buNone/>
              <a:tabLst/>
              <a:defRPr lang="de-de" sz="1800" cap="all">
                <a:solidFill>
                  <a:srgbClr val="FF6A47"/>
                </a:solidFill>
              </a:defRPr>
            </a:pPr>
            <a:endParaRPr dirty="0"/>
          </a:p>
          <a:p>
            <a:pPr marL="0" marR="0" indent="0" algn="ctr" defTabSz="914400">
              <a:lnSpc>
                <a:spcPct val="100000"/>
              </a:lnSpc>
              <a:spcBef>
                <a:spcPts val="0"/>
              </a:spcBef>
              <a:spcAft>
                <a:spcPts val="0"/>
              </a:spcAft>
              <a:buNone/>
              <a:tabLst/>
              <a:defRPr lang="de-de" sz="2400" cap="all">
                <a:solidFill>
                  <a:srgbClr val="FF6A47"/>
                </a:solidFill>
              </a:defRPr>
            </a:pPr>
            <a:r>
              <a:rPr lang="de-DE" dirty="0"/>
              <a:t>Kl. 10 Projekttag Bewerbung</a:t>
            </a:r>
          </a:p>
          <a:p>
            <a:pPr marL="0" marR="0" indent="0" algn="ctr" defTabSz="914400">
              <a:lnSpc>
                <a:spcPct val="100000"/>
              </a:lnSpc>
              <a:spcBef>
                <a:spcPts val="0"/>
              </a:spcBef>
              <a:spcAft>
                <a:spcPts val="0"/>
              </a:spcAft>
              <a:buNone/>
              <a:tabLst/>
              <a:defRPr lang="de-de" sz="2400" cap="all">
                <a:solidFill>
                  <a:srgbClr val="FF6A47"/>
                </a:solidFill>
              </a:defRPr>
            </a:pPr>
            <a:r>
              <a:rPr lang="de-DE" sz="1800" cap="all" dirty="0">
                <a:solidFill>
                  <a:srgbClr val="FF6A47"/>
                </a:solidFill>
              </a:rPr>
              <a:t>am 21</a:t>
            </a:r>
            <a:r>
              <a:rPr lang="de-de" sz="1800" cap="all" dirty="0">
                <a:solidFill>
                  <a:srgbClr val="FF6A47"/>
                </a:solidFill>
              </a:rPr>
              <a:t>.10.202</a:t>
            </a:r>
            <a:r>
              <a:rPr lang="de-DE" sz="1800" cap="all" dirty="0">
                <a:solidFill>
                  <a:srgbClr val="FF6A47"/>
                </a:solidFill>
              </a:rPr>
              <a:t>4</a:t>
            </a:r>
            <a:endParaRPr lang="de-de" sz="1800" cap="all" dirty="0">
              <a:solidFill>
                <a:srgbClr val="FF6A47"/>
              </a:solidFill>
            </a:endParaRPr>
          </a:p>
        </p:txBody>
      </p:sp>
      <p:pic>
        <p:nvPicPr>
          <p:cNvPr id="3" name="Grafik1"/>
          <p:cNvPicPr>
            <a:picLocks noChangeAspect="1"/>
            <a:extLst>
              <a:ext uri="smNativeData">
                <pr:smNativeData xmlns:pr="smNativeData" xmlns:p14="http://schemas.microsoft.com/office/powerpoint/2010/main" xmlns="" val="SMDATA_15_2r5oYxMAAAAlAAAAEQAAAC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NmCSBf///wEAAAAAAAAAAAAAAAAAAAAAAAAAAAAAAAAAAAAAAAAAAAAAAAJ/f38A7uzhA8zMzADAwP8Af39/AAAAAAAAAAAAAAAAAP///wAAAAAAIQAAABgAAAAUAAAAiAMAAGwTAAA7LwAAiCAAABAAAAAmAAAACAAAAP//////////"/>
              </a:ext>
            </a:extLst>
          </p:cNvPicPr>
          <p:nvPr/>
        </p:nvPicPr>
        <p:blipFill>
          <a:blip r:embed="rId2"/>
          <a:stretch>
            <a:fillRect/>
          </a:stretch>
        </p:blipFill>
        <p:spPr>
          <a:xfrm>
            <a:off x="574040" y="3157220"/>
            <a:ext cx="7103745" cy="2131060"/>
          </a:xfrm>
          <a:prstGeom prst="rect">
            <a:avLst/>
          </a:prstGeom>
          <a:noFill/>
          <a:ln>
            <a:noFill/>
          </a:ln>
          <a:effectLst/>
        </p:spPr>
      </p:pic>
      <p:pic>
        <p:nvPicPr>
          <p:cNvPr id="4" name="Grafik2"/>
          <p:cNvPicPr>
            <a:picLocks noChangeAspect="1"/>
            <a:extLst>
              <a:ext uri="smNativeData">
                <pr:smNativeData xmlns:pr="smNativeData" xmlns:p14="http://schemas.microsoft.com/office/powerpoint/2010/main" xmlns="" val="SMDATA_15_2r5oYxMAAAAlAAAAEQAAAC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NmCSBf///wEAAAAAAAAAAAAAAAAAAAAAAAAAAAAAAAAAAAAAAAAAAAAAAAJ/f38A7uzhA8zMzADAwP8Af39/AAAAAAAAAAAAAAAAAP///wAAAAAAIQAAABgAAAAUAAAANQIAAEMDAAApGQAAJwoAABAAAAAmAAAACAAAAP//////////"/>
              </a:ext>
            </a:extLst>
          </p:cNvPicPr>
          <p:nvPr/>
        </p:nvPicPr>
        <p:blipFill>
          <a:blip r:embed="rId3"/>
          <a:stretch>
            <a:fillRect/>
          </a:stretch>
        </p:blipFill>
        <p:spPr>
          <a:xfrm>
            <a:off x="358775" y="530225"/>
            <a:ext cx="3731260" cy="1120140"/>
          </a:xfrm>
          <a:prstGeom prst="rect">
            <a:avLst/>
          </a:prstGeom>
          <a:noFill/>
          <a:ln>
            <a:noFill/>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yaBhQ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DOAwAADwIAAMMyAABMBQAAEAAAACYAAAAIAAAAffD///////8="/>
              </a:ext>
            </a:extLst>
          </p:cNvSpPr>
          <p:nvPr>
            <p:ph type="title"/>
          </p:nvPr>
        </p:nvSpPr>
        <p:spPr>
          <a:xfrm>
            <a:off x="618490" y="334645"/>
            <a:ext cx="7633335" cy="526415"/>
          </a:xfrm>
          <a:noFill/>
          <a:ln>
            <a:noFill/>
          </a:ln>
          <a:effectLst/>
        </p:spPr>
        <p:txBody>
          <a:bodyPr vert="horz" wrap="square" lIns="0" tIns="0" rIns="107950" bIns="0" numCol="1" spcCol="215900" anchor="t">
            <a:prstTxWarp prst="textNoShape">
              <a:avLst/>
            </a:prstTxWarp>
          </a:bodyPr>
          <a:lstStyle/>
          <a:p>
            <a:pPr marL="0" marR="0" indent="0" algn="l" defTabSz="914400">
              <a:lnSpc>
                <a:spcPct val="100000"/>
              </a:lnSpc>
              <a:spcBef>
                <a:spcPts val="0"/>
              </a:spcBef>
              <a:spcAft>
                <a:spcPts val="0"/>
              </a:spcAft>
              <a:buNone/>
              <a:tabLst/>
              <a:defRPr lang="de-de" sz="2400" cap="all"/>
            </a:pPr>
            <a:r>
              <a:rPr lang="de-DE" dirty="0"/>
              <a:t>Der BOGY-Prozess im überblick</a:t>
            </a:r>
            <a:endParaRPr dirty="0"/>
          </a:p>
        </p:txBody>
      </p:sp>
      <p:sp>
        <p:nvSpPr>
          <p:cNvPr id="3" name="Rechteck2"/>
          <p:cNvSpPr>
            <a:extLst>
              <a:ext uri="smNativeData">
                <pr:smNativeData xmlns:pr="smNativeData" xmlns:p14="http://schemas.microsoft.com/office/powerpoint/2010/main" xmlns="" val="SMDATA_13_2r5oYxMAAAAlAAAAZAAAAE0A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ICAgI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CIAwAA7gcAAEUZAACmIgAAECAAACYAAAAIAAAA//////////8="/>
              </a:ext>
            </a:extLst>
          </p:cNvSpPr>
          <p:nvPr/>
        </p:nvSpPr>
        <p:spPr>
          <a:xfrm>
            <a:off x="574040" y="1135380"/>
            <a:ext cx="3533775" cy="4377055"/>
          </a:xfrm>
          <a:prstGeom prst="rect">
            <a:avLst/>
          </a:prstGeom>
          <a:noFill/>
          <a:ln>
            <a:noFill/>
          </a:ln>
          <a:effectLst/>
        </p:spPr>
        <p:txBody>
          <a:bodyPr vert="horz" wrap="square" lIns="91440" tIns="45720" rIns="91440" bIns="45720" numCol="1" spcCol="215900" anchor="t"/>
          <a:lstStyle/>
          <a:p>
            <a:pPr algn="l">
              <a:lnSpc>
                <a:spcPct val="150000"/>
              </a:lnSpc>
              <a:defRPr lang="de-de" sz="1100">
                <a:solidFill>
                  <a:srgbClr val="222B35"/>
                </a:solidFill>
              </a:defRPr>
            </a:pPr>
            <a:r>
              <a:rPr lang="de-de" sz="1050" dirty="0"/>
              <a:t>Die Berufs- und Studienorientierung am Gymnasium (kurz BOGY) ist ein fester Bestandteil im Schulcurriculum des Gymnasiums Rutesheim. Mit vielfältigen Maßnahmen in verschiedenen Klassenstufen sollen die Schülerinnen darin unterstützt werden, sich in der Berufs- und Arbeitswelt zu orientieren sowie am Ende ihrer Schulzeit hinreichend Informationen gesammelt zu haben, um eine geeignete Berufs- oder Studienwahl treffen zu können.</a:t>
            </a:r>
          </a:p>
          <a:p>
            <a:pPr algn="just">
              <a:lnSpc>
                <a:spcPct val="150000"/>
              </a:lnSpc>
              <a:defRPr lang="de-de" sz="1200">
                <a:solidFill>
                  <a:srgbClr val="FF6A47"/>
                </a:solidFill>
              </a:defRPr>
            </a:pPr>
            <a:r>
              <a:rPr lang="de-de" sz="900" dirty="0"/>
              <a:t>https://gymnasium-</a:t>
            </a:r>
            <a:r>
              <a:rPr lang="de-de" sz="900" dirty="0" err="1"/>
              <a:t>rutesheim.de</a:t>
            </a:r>
            <a:r>
              <a:rPr lang="de-de" sz="900" dirty="0"/>
              <a:t>/</a:t>
            </a:r>
            <a:r>
              <a:rPr lang="de-de" sz="900" dirty="0" err="1"/>
              <a:t>index.php</a:t>
            </a:r>
            <a:r>
              <a:rPr lang="de-de" sz="900" dirty="0"/>
              <a:t>/lernen-am-gymnasium-</a:t>
            </a:r>
            <a:r>
              <a:rPr lang="de-de" sz="900" dirty="0" err="1"/>
              <a:t>rutesheim</a:t>
            </a:r>
            <a:r>
              <a:rPr lang="de-de" sz="900" dirty="0"/>
              <a:t>/</a:t>
            </a:r>
            <a:r>
              <a:rPr lang="de-de" sz="900" dirty="0" err="1"/>
              <a:t>paedagogisches</a:t>
            </a:r>
            <a:r>
              <a:rPr lang="de-de" sz="900" dirty="0"/>
              <a:t>-programm/</a:t>
            </a:r>
            <a:r>
              <a:rPr lang="de-de" sz="900" dirty="0" err="1"/>
              <a:t>bogy</a:t>
            </a:r>
            <a:endParaRPr lang="de-de" sz="900" dirty="0"/>
          </a:p>
          <a:p>
            <a:pPr>
              <a:lnSpc>
                <a:spcPct val="150000"/>
              </a:lnSpc>
              <a:defRPr lang="de-de" sz="1200">
                <a:solidFill>
                  <a:srgbClr val="222B35"/>
                </a:solidFill>
                <a:latin typeface="Calibri" pitchFamily="2" charset="0"/>
                <a:ea typeface="Calibri" pitchFamily="2" charset="0"/>
                <a:cs typeface="Calibri" pitchFamily="2" charset="0"/>
              </a:defRPr>
            </a:pPr>
            <a:endParaRPr lang="de-de" sz="900" dirty="0"/>
          </a:p>
          <a:p>
            <a:pPr marL="0" marR="0" indent="0" defTabSz="914400">
              <a:lnSpc>
                <a:spcPct val="150000"/>
              </a:lnSpc>
              <a:spcBef>
                <a:spcPts val="0"/>
              </a:spcBef>
              <a:spcAft>
                <a:spcPts val="0"/>
              </a:spcAft>
              <a:buNone/>
              <a:tabLst/>
              <a:defRPr lang="de-de" sz="3600">
                <a:latin typeface="Calibri" pitchFamily="2" charset="0"/>
                <a:ea typeface="Calibri" pitchFamily="2" charset="0"/>
                <a:cs typeface="Calibri" pitchFamily="2" charset="0"/>
              </a:defRPr>
            </a:pPr>
            <a:r>
              <a:rPr lang="de-DE" sz="1200" b="1" i="1" u="sng" dirty="0"/>
              <a:t>Die Auftaktveranstaltung soll hierbei den Startschuss für diesen Prozess bilden und Überblick schaffen. Gleichzeit ist es die Idee des Tages, die notwendigen Methoden und “Skills“ anzueignen, um erfolgreich in den Bewerbungsprozess zu starten.</a:t>
            </a:r>
            <a:endParaRPr lang="de-de" sz="1200" b="1" i="1" u="sng" dirty="0"/>
          </a:p>
        </p:txBody>
      </p:sp>
      <p:sp>
        <p:nvSpPr>
          <p:cNvPr id="4" name="Textbox1"/>
          <p:cNvSpPr txBox="1">
            <a:extLst>
              <a:ext uri="smNativeData">
                <pr:smNativeData xmlns:pr="smNativeData" xmlns:p14="http://schemas.microsoft.com/office/powerpoint/2010/main" xmlns="" val="SMDATA_13_2r5oYxMAAAAlAAAAEgAAAA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8AA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AiHQAA8gcAACg0AABSCwAAEAAAACYAAAAIAAAA//////////8="/>
              </a:ext>
            </a:extLst>
          </p:cNvSpPr>
          <p:nvPr/>
        </p:nvSpPr>
        <p:spPr>
          <a:xfrm>
            <a:off x="4735830" y="1291590"/>
            <a:ext cx="3742690" cy="548640"/>
          </a:xfrm>
          <a:prstGeom prst="rect">
            <a:avLst/>
          </a:prstGeom>
          <a:noFill/>
          <a:ln>
            <a:noFill/>
          </a:ln>
          <a:effectLst/>
        </p:spPr>
        <p:txBody>
          <a:bodyPr vert="horz" wrap="square" numCol="1" spcCol="215900" anchor="t"/>
          <a:lstStyle/>
          <a:p>
            <a:pPr marL="0" marR="0" indent="0" algn="l" defTabSz="914400">
              <a:lnSpc>
                <a:spcPct val="100000"/>
              </a:lnSpc>
              <a:spcBef>
                <a:spcPts val="0"/>
              </a:spcBef>
              <a:spcAft>
                <a:spcPts val="0"/>
              </a:spcAft>
              <a:buNone/>
              <a:tabLst/>
              <a:defRPr lang="de-de" sz="2400" cap="all">
                <a:solidFill>
                  <a:srgbClr val="FF6A47"/>
                </a:solidFill>
              </a:defRPr>
            </a:pPr>
            <a:r>
              <a:rPr lang="de-de" sz="1800" cap="all" dirty="0"/>
              <a:t>Mittelstufe</a:t>
            </a:r>
          </a:p>
          <a:p>
            <a:pPr marL="0" marR="0" indent="0" algn="l" defTabSz="914400">
              <a:lnSpc>
                <a:spcPct val="100000"/>
              </a:lnSpc>
              <a:spcBef>
                <a:spcPts val="0"/>
              </a:spcBef>
              <a:spcAft>
                <a:spcPts val="0"/>
              </a:spcAft>
              <a:buNone/>
              <a:tabLst/>
              <a:defRPr lang="de-de" sz="1400">
                <a:solidFill>
                  <a:srgbClr val="000000"/>
                </a:solidFill>
                <a:uFill>
                  <a:solidFill>
                    <a:srgbClr val="000000"/>
                  </a:solidFill>
                </a:uFill>
              </a:defRPr>
            </a:pPr>
            <a:endParaRPr lang="de-de" sz="1800" cap="all" dirty="0"/>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dirty="0"/>
              <a:t> </a:t>
            </a:r>
            <a:r>
              <a:rPr lang="de-DE" dirty="0"/>
              <a:t>Kl. 9 </a:t>
            </a:r>
            <a:r>
              <a:rPr dirty="0"/>
              <a:t>Zukunftstag Boys‘ and Girls‘ Day</a:t>
            </a:r>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dirty="0"/>
              <a:t> </a:t>
            </a:r>
            <a:r>
              <a:rPr lang="de-DE" dirty="0"/>
              <a:t>Kl. 9 -10 </a:t>
            </a:r>
            <a:r>
              <a:rPr dirty="0"/>
              <a:t>Leitfach WBS</a:t>
            </a:r>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dirty="0"/>
              <a:t> </a:t>
            </a:r>
            <a:r>
              <a:rPr lang="de-DE" dirty="0"/>
              <a:t>Kl. 10 BOGY Methodentag</a:t>
            </a:r>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lang="de-DE" dirty="0"/>
              <a:t> Kl. 10 Projekttag Arbeitswelt</a:t>
            </a:r>
            <a:endParaRPr dirty="0"/>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dirty="0"/>
              <a:t> </a:t>
            </a:r>
            <a:r>
              <a:rPr lang="de-DE" dirty="0"/>
              <a:t>Kl.11  </a:t>
            </a:r>
            <a:r>
              <a:rPr dirty="0"/>
              <a:t>Betriebspraktikum </a:t>
            </a:r>
          </a:p>
          <a:p>
            <a:pPr marL="0" marR="0" indent="0" algn="l" defTabSz="914400">
              <a:lnSpc>
                <a:spcPct val="10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dirty="0"/>
              <a:t> </a:t>
            </a:r>
            <a:r>
              <a:rPr lang="de-DE" dirty="0"/>
              <a:t>Kl. 9 – J2 </a:t>
            </a:r>
            <a:r>
              <a:rPr dirty="0"/>
              <a:t>Information &amp; Beratung </a:t>
            </a:r>
          </a:p>
          <a:p>
            <a:pPr marL="0" marR="0" indent="0" algn="l" defTabSz="914400">
              <a:lnSpc>
                <a:spcPct val="100000"/>
              </a:lnSpc>
              <a:spcBef>
                <a:spcPts val="0"/>
              </a:spcBef>
              <a:spcAft>
                <a:spcPts val="0"/>
              </a:spcAft>
              <a:buNone/>
              <a:tabLst/>
              <a:defRPr lang="de-de" sz="1400">
                <a:solidFill>
                  <a:srgbClr val="000000"/>
                </a:solidFill>
                <a:uFill>
                  <a:solidFill>
                    <a:srgbClr val="000000"/>
                  </a:solidFill>
                </a:uFill>
              </a:defRPr>
            </a:pPr>
            <a:endParaRPr dirty="0"/>
          </a:p>
          <a:p>
            <a:pPr marL="0" marR="0" indent="0" algn="l" defTabSz="914400">
              <a:lnSpc>
                <a:spcPct val="100000"/>
              </a:lnSpc>
              <a:spcBef>
                <a:spcPts val="0"/>
              </a:spcBef>
              <a:spcAft>
                <a:spcPts val="0"/>
              </a:spcAft>
              <a:buNone/>
              <a:tabLst/>
              <a:defRPr lang="de-de" sz="2400" cap="all">
                <a:solidFill>
                  <a:srgbClr val="FF6A47"/>
                </a:solidFill>
              </a:defRPr>
            </a:pPr>
            <a:r>
              <a:rPr lang="de-DE" sz="1800" cap="all" dirty="0"/>
              <a:t>J1 – J2 </a:t>
            </a:r>
            <a:r>
              <a:rPr lang="de-de" sz="1800" cap="all" dirty="0"/>
              <a:t>Kursstufe</a:t>
            </a:r>
          </a:p>
          <a:p>
            <a:pPr marL="0" marR="0" indent="0" algn="l" defTabSz="914400">
              <a:lnSpc>
                <a:spcPct val="100000"/>
              </a:lnSpc>
              <a:spcBef>
                <a:spcPts val="0"/>
              </a:spcBef>
              <a:spcAft>
                <a:spcPts val="0"/>
              </a:spcAft>
              <a:buNone/>
              <a:tabLst/>
              <a:defRPr lang="de-de" sz="1400">
                <a:solidFill>
                  <a:srgbClr val="000000"/>
                </a:solidFill>
                <a:uFill>
                  <a:solidFill>
                    <a:srgbClr val="000000"/>
                  </a:solidFill>
                </a:uFill>
              </a:defRPr>
            </a:pPr>
            <a:endParaRPr lang="de-de" sz="1800" cap="all" dirty="0"/>
          </a:p>
          <a:p>
            <a:pPr>
              <a:lnSpc>
                <a:spcPct val="120000"/>
              </a:lnSpc>
              <a:buFont typeface="Wingdings" pitchFamily="2" charset="2"/>
              <a:buChar char=""/>
              <a:defRPr lang="de-de" sz="1400">
                <a:solidFill>
                  <a:srgbClr val="000000"/>
                </a:solidFill>
                <a:uFill>
                  <a:solidFill>
                    <a:srgbClr val="000000"/>
                  </a:solidFill>
                </a:uFill>
              </a:defRPr>
            </a:pPr>
            <a:r>
              <a:rPr dirty="0"/>
              <a:t> </a:t>
            </a:r>
            <a:r>
              <a:rPr lang="de-DE" dirty="0"/>
              <a:t>Infoveranstaltung „Wege nach dem Abitur“ </a:t>
            </a:r>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lang="de-DE" dirty="0"/>
              <a:t> </a:t>
            </a:r>
            <a:r>
              <a:rPr dirty="0"/>
              <a:t>Betriebserkundung </a:t>
            </a:r>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lang="de-DE" dirty="0"/>
              <a:t> </a:t>
            </a:r>
            <a:r>
              <a:rPr dirty="0"/>
              <a:t>Studieninformationstag</a:t>
            </a:r>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dirty="0"/>
              <a:t> Messebesuche  </a:t>
            </a:r>
          </a:p>
          <a:p>
            <a:pPr marL="0" marR="0" indent="0" algn="l" defTabSz="914400">
              <a:lnSpc>
                <a:spcPct val="120000"/>
              </a:lnSpc>
              <a:spcBef>
                <a:spcPts val="0"/>
              </a:spcBef>
              <a:spcAft>
                <a:spcPts val="0"/>
              </a:spcAft>
              <a:buFont typeface="Wingdings" pitchFamily="2" charset="2"/>
              <a:buChar char=""/>
              <a:tabLst/>
              <a:defRPr lang="de-de" sz="1400">
                <a:solidFill>
                  <a:srgbClr val="000000"/>
                </a:solidFill>
                <a:uFill>
                  <a:solidFill>
                    <a:srgbClr val="000000"/>
                  </a:solidFill>
                </a:uFill>
              </a:defRPr>
            </a:pPr>
            <a:r>
              <a:rPr dirty="0"/>
              <a:t> Module und Workshops</a:t>
            </a:r>
          </a:p>
        </p:txBody>
      </p:sp>
      <p:sp>
        <p:nvSpPr>
          <p:cNvPr id="5" name="AutoForm1"/>
          <p:cNvSpPr>
            <a:extLst>
              <a:ext uri="smNativeData">
                <pr:smNativeData xmlns:pr="smNativeData" xmlns:p14="http://schemas.microsoft.com/office/powerpoint/2010/main" xmlns="" val="SMDATA_13_2r5oYxMAAAAlAAAA1AAAAA8BAAAAkAAAAEgAAACQAAAASAAAAAAAAAABAAAAAAAAAAEAAABQAAAAmJmZmZmZyT+HFtnO91PlP7TIdr6fGus/AAAAAAAA4D8AAAAAAADgPwAAAAAAAOA/AAAAAAAA4D8AAAAAAADgPwAAAAAAAOA/AAAAAAAA4D8CAAAAjAAAAAEAAAAAAAAA/2pHAP///wgAAAAAAAAAAAAAAAAAAAAAAAAAAAAAAAAAAAAAZAAAAAEAAABAAAAAAAAAAAAAAAAAAAAAAAAAAAAAAAAAAAAAAAAAAAAAAAAAAAAAAAAAAAAAAAAAAAAAAAAAAAAAAAAAAAAAAAAAAAAAAAAAAAAAAAAAAAAAAAAAAAAAFAAAADwAAAABAAAAAAAAAP9qRwAUAAAAAQAAABQAAAAUAAAAFAAAAAEAAAAAAAAAZAAAAGQAAAAAAAAAZAAAAGQAAAAVAAAAYAAAAAAAAAAAAAAADwAAACADAAAAAAAAAAAAAAEAAACgMgAAAAAAAAAAAAABAAAAf39/AAEAAABkAAAAAAAAABQAAABAHwAAAAAAACYAAAAAAAAAwOD//wAAAAAmAAAAZAAAABYAAABMAAAAAAAAAAAAAAAEAAAAAAAAAAEAAADu7OEKAAAAACgAAAAoAAAAZAAAAGQAAAAAAAAAzMzMAAAAAABQAAAAUAAAAGQAAABkAAAAAAAAABcAAAAUAAAAAAAAAAAAAAD/fwAA/38AAAAAAAAJAAAABAAAAAAAAAAMAAAAEAAAAJtQjFwctuS/MzMzMzMz4z8eAAAAaAAAAAAAAAAAAAAAAAAAAAAAAAAAAAAAECcAABAnAAAAAAAAAAAAAAAAAAAAAAAAAAAAAAAAAAAAAAAAAAAAABQAAAAAAAAAwMD/AAAAAABkAAAAMgAAAAAAAABkAAAAAAAAAH9/fwAKAAAAHwAAAFQAAAD/akcA////AQAAAAAAAAAAAAAAAAAAAAAAAAAAAAAAAAAAAAAAAAAA/2pHAH9/fwDu7OEDzMzMAMDA/wB/f38AAAAAAAAAAAAAAAAAAAAAAAAAAAAhAAAAGAAAABQAAACaGQAA1AgAAEgcAAAJCwAAEAAAACYAAAAIAAAA//////////8="/>
              </a:ext>
            </a:extLst>
          </p:cNvSpPr>
          <p:nvPr/>
        </p:nvSpPr>
        <p:spPr>
          <a:xfrm>
            <a:off x="4161790" y="1435100"/>
            <a:ext cx="435610" cy="358775"/>
          </a:xfrm>
          <a:prstGeom prst="curvedRightArrow">
            <a:avLst>
              <a:gd name="adj1" fmla="val 22350"/>
              <a:gd name="adj2" fmla="val 42350"/>
              <a:gd name="adj3" fmla="val 40492"/>
            </a:avLst>
          </a:prstGeom>
          <a:solidFill>
            <a:srgbClr val="FF6A47"/>
          </a:solidFill>
          <a:ln w="12700" cap="flat" cmpd="sng" algn="ctr">
            <a:solidFill>
              <a:srgbClr val="FF6A47"/>
            </a:solidFill>
            <a:prstDash val="solid"/>
            <a:headEnd type="none"/>
            <a:tailEnd type="none"/>
          </a:ln>
          <a:effectLst/>
        </p:spPr>
        <p:txBody>
          <a:bodyPr vert="horz" wrap="square" numCol="1" spcCol="215900" anchor="ctr"/>
          <a:lstStyle/>
          <a:p>
            <a:pPr algn="ctr">
              <a:defRPr lang="de-de"/>
            </a:pPr>
            <a:endParaRPr/>
          </a:p>
        </p:txBody>
      </p:sp>
      <p:sp>
        <p:nvSpPr>
          <p:cNvPr id="6" name="AutoForm2"/>
          <p:cNvSpPr>
            <a:extLst>
              <a:ext uri="smNativeData">
                <pr:smNativeData xmlns:pr="smNativeData" xmlns:p14="http://schemas.microsoft.com/office/powerpoint/2010/main" xmlns="" val="SMDATA_13_2r5oYxMAAAAlAAAA1AAAAA8BAAAAkAAAAEgAAACQAAAASAAAAAAAAAABAAAAAAAAAAEAAABQAAAAmJmZmZmZyT+HFtnO91PlP7TIdr6fGus/AAAAAAAA4D8AAAAAAADgPwAAAAAAAOA/AAAAAAAA4D8AAAAAAADgPwAAAAAAAOA/AAAAAAAA4D8CAAAAjAAAAAEAAAAAAAAA/2pHAP///wgAAAAAAAAAAAAAAAAAAAAAAAAAAAAAAAAAAAAAZAAAAAEAAABAAAAAAAAAAAAAAAAAAAAAAAAAAAAAAAAAAAAAAAAAAAAAAAAAAAAAAAAAAAAAAAAAAAAAAAAAAAAAAAAAAAAAAAAAAAAAAAAAAAAAAAAAAAAAAAAAAAAAFAAAADwAAAABAAAAAAAAAP9qRwAUAAAAAQAAABQAAAAUAAAAFAAAAAEAAAAAAAAAZAAAAGQAAAAAAAAAZAAAAGQAAAAVAAAAYAAAAAAAAAAAAAAADwAAACADAAAAAAAAAAAAAAEAAACgMgAAAAAAAAAAAAABAAAAf39/AAEAAABkAAAAAAAAABQAAABAHwAAAAAAACYAAAAAAAAAwOD//wAAAAAmAAAAZAAAABYAAABMAAAAAAAAAAAAAAAEAAAAAAAAAAEAAADu7OEKAAAAACgAAAAoAAAAZAAAAGQAAAAAAAAAzMzMAAAAAABQAAAAUAAAAGQAAABkAAAAAAAAABcAAAAUAAAAAAAAAAAAAAD/fwAA/38AAAAAAAAJAAAABAAAAKgAAAAMAAAAEAAAAAAAAAAAAAAAAAAAAAAAAAAeAAAAaAAAAAAAAAAAAAAAAAAAAAAAAAAAAAAAECcAABAnAAAAAAAAAAAAAAAAAAAAAAAAAAAAAAAAAAAAAAAAAAAAABQAAAAAAAAAwMD/AAAAAABkAAAAMgAAAAAAAABkAAAAAAAAAH9/fwAKAAAAHwAAAFQAAAD/akcA////AQAAAAAAAAAAAAAAAAAAAAAAAAAAAAAAAAAAAAAAAAAA/2pHAH9/fwDu7OEDzMzMAMDA/wB/f38AAAAAAAAAAAAAAAAAAAAAAAAAAAAhAAAAGAAAABQAAAALGgAAvxQAALkcAAD0FgAAEAAAACYAAAAIAAAA//////////8="/>
              </a:ext>
            </a:extLst>
          </p:cNvSpPr>
          <p:nvPr/>
        </p:nvSpPr>
        <p:spPr>
          <a:xfrm>
            <a:off x="4233545" y="3372485"/>
            <a:ext cx="435610" cy="358775"/>
          </a:xfrm>
          <a:prstGeom prst="curvedRightArrow">
            <a:avLst>
              <a:gd name="adj1" fmla="val 22350"/>
              <a:gd name="adj2" fmla="val 42350"/>
              <a:gd name="adj3" fmla="val 40492"/>
            </a:avLst>
          </a:prstGeom>
          <a:solidFill>
            <a:srgbClr val="FF6A47"/>
          </a:solidFill>
          <a:ln w="12700" cap="flat" cmpd="sng" algn="ctr">
            <a:solidFill>
              <a:srgbClr val="FF6A47"/>
            </a:solidFill>
            <a:prstDash val="solid"/>
            <a:headEnd type="none"/>
            <a:tailEnd type="none"/>
          </a:ln>
          <a:effectLst/>
        </p:spPr>
        <p:txBody>
          <a:bodyPr vert="horz" wrap="square" numCol="1" spcCol="215900" anchor="ctr"/>
          <a:lstStyle/>
          <a:p>
            <a:pPr algn="ctr">
              <a:defRPr lang="de-d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KAAo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AJAgAAFwMAAFIyAAC0IQAAEAAAACYAAAAIAAAAffD///////8="/>
              </a:ext>
            </a:extLst>
          </p:cNvSpPr>
          <p:nvPr>
            <p:ph type="subTitle" idx="1"/>
          </p:nvPr>
        </p:nvSpPr>
        <p:spPr>
          <a:xfrm>
            <a:off x="330835" y="502285"/>
            <a:ext cx="7849235" cy="4976495"/>
          </a:xfrm>
          <a:noFill/>
          <a:ln>
            <a:noFill/>
          </a:ln>
          <a:effectLst/>
        </p:spPr>
        <p:txBody>
          <a:bodyPr vert="horz" wrap="square" lIns="0" tIns="0" rIns="107950" bIns="0" numCol="1" spcCol="215900" anchor="t">
            <a:prstTxWarp prst="textNoShape">
              <a:avLst/>
            </a:prstTxWarp>
          </a:bodyPr>
          <a:lstStyle/>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lvl="1" indent="0" algn="ctr" defTabSz="914400">
              <a:lnSpc>
                <a:spcPct val="100000"/>
              </a:lnSpc>
              <a:spcBef>
                <a:spcPts val="765"/>
              </a:spcBef>
              <a:spcAft>
                <a:spcPts val="0"/>
              </a:spcAft>
              <a:buNone/>
              <a:tabLst/>
              <a:defRPr lang="de-de" sz="2400">
                <a:solidFill>
                  <a:srgbClr val="FF6A47"/>
                </a:solidFill>
              </a:defRPr>
            </a:pPr>
            <a:r>
              <a:rPr lang="de-DE" dirty="0"/>
              <a:t>Konzeption Projekttag Bewerbung</a:t>
            </a:r>
            <a:endParaRPr dirty="0"/>
          </a:p>
        </p:txBody>
      </p:sp>
      <p:pic>
        <p:nvPicPr>
          <p:cNvPr id="3" name="Grafik1"/>
          <p:cNvPicPr>
            <a:picLocks noChangeAspect="1"/>
            <a:extLst>
              <a:ext uri="smNativeData">
                <pr:smNativeData xmlns:pr="smNativeData" xmlns:p14="http://schemas.microsoft.com/office/powerpoint/2010/main" xmlns="" val="SMDATA_15_2r5oYxMAAAAlAAAAEQAAAC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NmCSBf///wEAAAAAAAAAAAAAAAAAAAAAAAAAAAAAAAAAAAAAAAAAAAAAAAJ/f38A7uzhA8zMzADAwP8Af39/AAAAAAAAAAAAAAAAAP///wAAAAAAIQAAABgAAAAUAAAAiAMAAGwTAAA7LwAAiCAAABAAAAAmAAAACAAAAP//////////"/>
              </a:ext>
            </a:extLst>
          </p:cNvPicPr>
          <p:nvPr/>
        </p:nvPicPr>
        <p:blipFill>
          <a:blip r:embed="rId2"/>
          <a:stretch>
            <a:fillRect/>
          </a:stretch>
        </p:blipFill>
        <p:spPr>
          <a:xfrm>
            <a:off x="574040" y="3157220"/>
            <a:ext cx="7103745" cy="2131060"/>
          </a:xfrm>
          <a:prstGeom prst="rect">
            <a:avLst/>
          </a:prstGeom>
          <a:noFill/>
          <a:ln>
            <a:noFill/>
          </a:ln>
          <a:effectLst/>
        </p:spPr>
      </p:pic>
      <p:pic>
        <p:nvPicPr>
          <p:cNvPr id="4" name="Grafik2"/>
          <p:cNvPicPr>
            <a:picLocks noChangeAspect="1"/>
            <a:extLst>
              <a:ext uri="smNativeData">
                <pr:smNativeData xmlns:pr="smNativeData" xmlns:p14="http://schemas.microsoft.com/office/powerpoint/2010/main" xmlns="" val="SMDATA_15_2r5oYxMAAAAlAAAAEQAAAC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NmCSBf///wEAAAAAAAAAAAAAAAAAAAAAAAAAAAAAAAAAAAAAAAAAAAAAAAJ/f38A7uzhA8zMzADAwP8Af39/AAAAAAAAAAAAAAAAAP///wAAAAAAIQAAABgAAAAUAAAANQIAAEMDAAApGQAAJwoAABAAAAAmAAAACAAAAP//////////"/>
              </a:ext>
            </a:extLst>
          </p:cNvPicPr>
          <p:nvPr/>
        </p:nvPicPr>
        <p:blipFill>
          <a:blip r:embed="rId3"/>
          <a:stretch>
            <a:fillRect/>
          </a:stretch>
        </p:blipFill>
        <p:spPr>
          <a:xfrm>
            <a:off x="358775" y="530225"/>
            <a:ext cx="3731260" cy="1120140"/>
          </a:xfrm>
          <a:prstGeom prst="rect">
            <a:avLst/>
          </a:prstGeom>
          <a:noFill/>
          <a:ln>
            <a:noFill/>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GyaBhQ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A1AgAANQIAACoxAAByBQAAEAAAACYAAAAIAAAAffD///////8="/>
              </a:ext>
            </a:extLst>
          </p:cNvSpPr>
          <p:nvPr>
            <p:ph type="title"/>
          </p:nvPr>
        </p:nvSpPr>
        <p:spPr>
          <a:xfrm>
            <a:off x="358775" y="358775"/>
            <a:ext cx="7633335" cy="526415"/>
          </a:xfrm>
          <a:noFill/>
          <a:ln>
            <a:noFill/>
          </a:ln>
          <a:effectLst/>
        </p:spPr>
        <p:txBody>
          <a:bodyPr vert="horz" wrap="square" lIns="0" tIns="0" rIns="107950" bIns="0" numCol="1" spcCol="215900" anchor="t">
            <a:prstTxWarp prst="textNoShape">
              <a:avLst/>
            </a:prstTxWarp>
          </a:bodyPr>
          <a:lstStyle/>
          <a:p>
            <a:pPr marL="0" marR="0" indent="0" algn="l" defTabSz="914400">
              <a:lnSpc>
                <a:spcPct val="100000"/>
              </a:lnSpc>
              <a:spcBef>
                <a:spcPts val="0"/>
              </a:spcBef>
              <a:spcAft>
                <a:spcPts val="0"/>
              </a:spcAft>
              <a:buNone/>
              <a:tabLst/>
              <a:defRPr lang="de-de" sz="2400" cap="all"/>
            </a:pPr>
            <a:r>
              <a:rPr dirty="0"/>
              <a:t>         </a:t>
            </a:r>
            <a:r>
              <a:rPr lang="de-DE" dirty="0"/>
              <a:t>Ziel des Bewerbungstages</a:t>
            </a:r>
            <a:endParaRPr dirty="0"/>
          </a:p>
        </p:txBody>
      </p:sp>
      <p:sp>
        <p:nvSpPr>
          <p:cNvPr id="3" name="Rechteck1"/>
          <p:cNvSpPr>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TAQAAaggAALw2AABoIAAAEAAAACYAAAAIAAAA//////////8="/>
              </a:ext>
            </a:extLst>
          </p:cNvSpPr>
          <p:nvPr/>
        </p:nvSpPr>
        <p:spPr>
          <a:xfrm>
            <a:off x="215265" y="1367790"/>
            <a:ext cx="8682355" cy="3900170"/>
          </a:xfrm>
          <a:prstGeom prst="rect">
            <a:avLst/>
          </a:prstGeom>
          <a:noFill/>
          <a:ln>
            <a:noFill/>
          </a:ln>
          <a:effectLst/>
        </p:spPr>
        <p:txBody>
          <a:bodyPr vert="horz" wrap="square" lIns="0" tIns="0" rIns="107950" bIns="0" numCol="1" spcCol="215900" anchor="t"/>
          <a:lstStyle/>
          <a:p>
            <a:pPr>
              <a:defRPr lang="de-de" sz="2000"/>
            </a:pPr>
            <a:endParaRPr lang="de-de" sz="2400" dirty="0"/>
          </a:p>
          <a:p>
            <a:pPr>
              <a:defRPr lang="de-de" sz="2000"/>
            </a:pPr>
            <a:endParaRPr lang="de-de" sz="2400" dirty="0"/>
          </a:p>
          <a:p>
            <a:pPr>
              <a:lnSpc>
                <a:spcPct val="140000"/>
              </a:lnSpc>
              <a:defRPr lang="de-de" sz="2400"/>
            </a:pPr>
            <a:r>
              <a:rPr lang="de-DE" dirty="0"/>
              <a:t>	Information über den BOGY-Prozess bis zum Abitur	Wandel der Berufs- und Arbeitswelt verstehen</a:t>
            </a:r>
          </a:p>
          <a:p>
            <a:pPr>
              <a:lnSpc>
                <a:spcPct val="130000"/>
              </a:lnSpc>
              <a:defRPr lang="de-de" sz="2400"/>
            </a:pPr>
            <a:r>
              <a:rPr dirty="0"/>
              <a:t>	</a:t>
            </a:r>
            <a:r>
              <a:rPr lang="de-DE" dirty="0"/>
              <a:t>3 Module zu Bewerbungsthemen </a:t>
            </a:r>
            <a:endParaRPr dirty="0"/>
          </a:p>
          <a:p>
            <a:pPr>
              <a:lnSpc>
                <a:spcPct val="130000"/>
              </a:lnSpc>
              <a:defRPr lang="de-de" sz="2400"/>
            </a:pPr>
            <a:r>
              <a:rPr dirty="0"/>
              <a:t>	</a:t>
            </a:r>
            <a:r>
              <a:rPr lang="de-DE" dirty="0"/>
              <a:t>Projekttag Arbeitswelt vorbereiten </a:t>
            </a:r>
          </a:p>
          <a:p>
            <a:pPr>
              <a:lnSpc>
                <a:spcPct val="130000"/>
              </a:lnSpc>
              <a:defRPr lang="de-de" sz="2400"/>
            </a:pPr>
            <a:endParaRPr dirty="0"/>
          </a:p>
        </p:txBody>
      </p:sp>
      <p:sp>
        <p:nvSpPr>
          <p:cNvPr id="4" name="AutoForm4"/>
          <p:cNvSpPr>
            <a:extLst>
              <a:ext uri="smNativeData">
                <pr:smNativeData xmlns:pr="smNativeData" xmlns:p14="http://schemas.microsoft.com/office/powerpoint/2010/main" xmlns="" val="SMDATA_13_2r5oYxMAAAAlAAAA1AAAAA8BAAAAkAAAAEgAAACQAAAASAAAAAAAAAABAAAAAAAAAAEAAABQAAAAmJmZmZmZyT+HFtnO91PlP7TIdr6fGus/AAAAAAAA4D8AAAAAAADgPwAAAAAAAOA/AAAAAAAA4D8AAAAAAADgPwAAAAAAAOA/AAAAAAAA4D8CAAAAjAAAAAEAAAAAAAAA/2pHAP///wgAAAAAAAAAAAAAAAAAAAAAAAAAAAAAAAAAAAAAZAAAAAEAAABAAAAAAAAAAAAAAAAAAAAAAAAAAAAAAAAAAAAAAAAAAAAAAAAAAAAAAAAAAAAAAAAAAAAAAAAAAAAAAAAAAAAAAAAAAAAAAAAAAAAAAAAAAAAAAAAAAAAAFAAAADwAAAABAAAAAAAAAP9qRwAUAAAAAQAAABQAAAAUAAAAFAAAAAEAAAAAAAAAZAAAAGQAAAAAAAAAZAAAAGQAAAAVAAAAYAAAAAAAAAAAAAAAEAAAACADAAAAAAAAAAAAAAEAAACgMgAAAAAAAAAAAAABAAAAf39/AAEAAABkAAAAAAAAABQAAABAHwAAAAAAACYAAAAAAAAAwOD//wAAAAAmAAAAZAAAABYAAABMAAAAAAAAAAAAAAAEAAAAAAAAAAEAAADu7OEKAAAAACgAAAAoAAAAZAAAAGQAAAAAAAAAzMzMAAAAAABQAAAAUAAAAGQAAABkAAAAAAAAABcAAAAUAAAAAAAAAAAAAAD/fwAA/38AAAAAAAAJAAAABAAAAAAAAAAMAAAAEAAAAJtQjFwctuS/MzMzMzMz4z8eAAAAaAAAAAAAAAAAAAAAAAAAAAAAAAAAAAAAECcAABAnAAAAAAAAAAAAAAAAAAAAAAAAAAAAAAAAAAAAAAAAAAAAABQAAAAAAAAAwMD/AAAAAABkAAAAMgAAAAAAAABkAAAAAAAAAH9/fwAKAAAAHwAAAFQAAAD/akcA////AQAAAAAAAAAAAAAAAAAAAAAAAAAAAAAAAAAAAAAAAAAA/2pHAH9/fwDu7OEDzMzMAMDA/wB/f38AAAAAAAAAAAAAAAAAAAAAAAAAAAAhAAAAGAAAABQAAAD4AwAAXAwAALwFAAAgDgAAEAAAACYAAAAIAAAA//////////8="/>
              </a:ext>
            </a:extLst>
          </p:cNvSpPr>
          <p:nvPr/>
        </p:nvSpPr>
        <p:spPr>
          <a:xfrm rot="21579479">
            <a:off x="645160" y="2009140"/>
            <a:ext cx="287020" cy="287020"/>
          </a:xfrm>
          <a:prstGeom prst="curvedRightArrow">
            <a:avLst>
              <a:gd name="adj1" fmla="val 22350"/>
              <a:gd name="adj2" fmla="val 42350"/>
              <a:gd name="adj3" fmla="val 33350"/>
            </a:avLst>
          </a:prstGeom>
          <a:solidFill>
            <a:srgbClr val="FF6A47"/>
          </a:solidFill>
          <a:ln w="12700" cap="flat" cmpd="sng" algn="ctr">
            <a:solidFill>
              <a:srgbClr val="FF6A47"/>
            </a:solidFill>
            <a:prstDash val="solid"/>
            <a:headEnd type="none"/>
            <a:tailEnd type="none"/>
          </a:ln>
          <a:effectLst/>
        </p:spPr>
        <p:txBody>
          <a:bodyPr vert="horz" wrap="square" numCol="1" spcCol="215900" anchor="ctr"/>
          <a:lstStyle/>
          <a:p>
            <a:pPr algn="ctr">
              <a:defRPr lang="de-de"/>
            </a:pPr>
            <a:endParaRPr/>
          </a:p>
        </p:txBody>
      </p:sp>
      <p:sp>
        <p:nvSpPr>
          <p:cNvPr id="5" name="AutoForm1"/>
          <p:cNvSpPr>
            <a:extLst>
              <a:ext uri="smNativeData">
                <pr:smNativeData xmlns:pr="smNativeData" xmlns:p14="http://schemas.microsoft.com/office/powerpoint/2010/main" xmlns="" val="SMDATA_13_2r5oYxMAAAAlAAAA1AAAAA8BAAAAkAAAAEgAAACQAAAASAAAAAAAAAABAAAAAAAAAAEAAABQAAAAmJmZmZmZyT+HFtnO91PlP7TIdr6fGus/AAAAAAAA4D8AAAAAAADgPwAAAAAAAOA/AAAAAAAA4D8AAAAAAADgPwAAAAAAAOA/AAAAAAAA4D8CAAAAjAAAAAEAAAAAAAAA/2pHAP///wgAAAAAAAAAAAAAAAAAAAAAAAAAAAAAAAAAAAAAZAAAAAEAAABAAAAAAAAAAAAAAAAAAAAAAAAAAAAAAAAAAAAAAAAAAAAAAAAAAAAAAAAAAAAAAAAAAAAAAAAAAAAAAAAAAAAAAAAAAAAAAAAAAAAAAAAAAAAAAAAAAAAAFAAAADwAAAABAAAAAAAAAP9qRwAUAAAAAQAAABQAAAAUAAAAFAAAAAEAAAAAAAAAZAAAAGQAAAAAAAAAZAAAAGQAAAAVAAAAYAAAAAAAAAAAAAAAEAAAACADAAAAAAAAAAAAAAEAAACgMgAAAAAAAAAAAAABAAAAf39/AAEAAABkAAAAAAAAABQAAABAHwAAAAAAACYAAAAAAAAAwOD//wAAAAAmAAAAZAAAABYAAABMAAAAAAAAAAAAAAAEAAAAAAAAAAEAAADu7OEKAAAAACgAAAAoAAAAZAAAAGQAAAAAAAAAzMzMAAAAAABQAAAAUAAAAGQAAABkAAAAAAAAABcAAAAUAAAAAAAAAAAAAAD/fwAA/38AAAAAAAAJAAAABAAAAIAAAAAMAAAAEAAAAJtQjFwctuS/MzMzMzMz4z8eAAAAaAAAAAAAAAAAAAAAAAAAAAAAAAAAAAAAECcAABAnAAAAAAAAAAAAAAAAAAAAAAAAAAAAAAAAAAAAAAAAAAAAABQAAAAAAAAAwMD/AAAAAABkAAAAMgAAAAAAAABkAAAAAAAAAH9/fwAKAAAAHwAAAFQAAAD/akcA////AQAAAAAAAAAAAAAAAAAAAAAAAAAAAAAAAAAAAAAAAAAA/2pHAH9/fwDu7OEDzMzMAMDA/wB/f38AAAAAAAAAAAAAAAAAAAAAAAAAAAAhAAAAGAAAABQAAAD5AwAAcw8AAL0FAAA3EQAAEAAAACYAAAAIAAAA//////////8="/>
              </a:ext>
            </a:extLst>
          </p:cNvSpPr>
          <p:nvPr/>
        </p:nvSpPr>
        <p:spPr>
          <a:xfrm>
            <a:off x="645795" y="2511425"/>
            <a:ext cx="287020" cy="287020"/>
          </a:xfrm>
          <a:prstGeom prst="curvedRightArrow">
            <a:avLst>
              <a:gd name="adj1" fmla="val 22350"/>
              <a:gd name="adj2" fmla="val 42350"/>
              <a:gd name="adj3" fmla="val 33350"/>
            </a:avLst>
          </a:prstGeom>
          <a:solidFill>
            <a:srgbClr val="FF6A47"/>
          </a:solidFill>
          <a:ln w="12700" cap="flat" cmpd="sng" algn="ctr">
            <a:solidFill>
              <a:srgbClr val="FF6A47"/>
            </a:solidFill>
            <a:prstDash val="solid"/>
            <a:headEnd type="none"/>
            <a:tailEnd type="none"/>
          </a:ln>
          <a:effectLst/>
        </p:spPr>
        <p:txBody>
          <a:bodyPr vert="horz" wrap="square" numCol="1" spcCol="215900" anchor="ctr"/>
          <a:lstStyle/>
          <a:p>
            <a:pPr algn="ctr">
              <a:defRPr lang="de-de"/>
            </a:pPr>
            <a:endParaRPr/>
          </a:p>
        </p:txBody>
      </p:sp>
      <p:sp>
        <p:nvSpPr>
          <p:cNvPr id="6" name="AutoForm2"/>
          <p:cNvSpPr>
            <a:extLst>
              <a:ext uri="smNativeData">
                <pr:smNativeData xmlns:pr="smNativeData" xmlns:p14="http://schemas.microsoft.com/office/powerpoint/2010/main" xmlns="" val="SMDATA_13_2r5oYxMAAAAlAAAA1AAAAA8BAAAAkAAAAEgAAACQAAAASAAAAAAAAAABAAAAAAAAAAEAAABQAAAAmJmZmZmZyT+HFtnO91PlP7TIdr6fGus/AAAAAAAA4D8AAAAAAADgPwAAAAAAAOA/AAAAAAAA4D8AAAAAAADgPwAAAAAAAOA/AAAAAAAA4D8CAAAAjAAAAAEAAAAAAAAA/2pHAP///wgAAAAAAAAAAAAAAAAAAAAAAAAAAAAAAAAAAAAAZAAAAAEAAABAAAAAAAAAAAAAAAAAAAAAAAAAAAAAAAAAAAAAAAAAAAAAAAAAAAAAAAAAAAAAAAAAAAAAAAAAAAAAAAAAAAAAAAAAAAAAAAAAAAAAAAAAAAAAAAAAAAAAFAAAADwAAAABAAAAAAAAAP9qRwAUAAAAAQAAABQAAAAUAAAAFAAAAAEAAAAAAAAAZAAAAGQAAAAAAAAAZAAAAGQAAAAVAAAAYAAAAAAAAAAAAAAAEAAAACADAAAAAAAAAAAAAAEAAACgMgAAAAAAAAAAAAABAAAAf39/AAEAAABkAAAAAAAAABQAAABAHwAAAAAAACYAAAAAAAAAwOD//wAAAAAmAAAAZAAAABYAAABMAAAAAAAAAAAAAAAEAAAAAAAAAAEAAADu7OEKAAAAACgAAAAoAAAAZAAAAGQAAAAAAAAAzMzMAAAAAABQAAAAUAAAAGQAAABkAAAAAAAAABcAAAAUAAAAAAAAAAAAAAD/fwAA/38AAAAAAAAJAAAABAAAABgAAAAMAAAAEAAAAJtQjFwctuS/MzMzMzMz4z8eAAAAaAAAAAAAAAAAAAAAAAAAAAAAAAAAAAAAECcAABAnAAAAAAAAAAAAAAAAAAAAAAAAAAAAAAAAAAAAAAAAAAAAABQAAAAAAAAAwMD/AAAAAABkAAAAMgAAAAAAAABkAAAAAAAAAH9/fwAKAAAAHwAAAFQAAAD/akcA////AQAAAAAAAAAAAAAAAAAAAAAAAAAAAAAAAAAAAAAAAAAA/2pHAH9/fwDu7OEDzMzMAMDA/wB/f38AAAAAAAAAAAAAAAAAAAAAAAAAAAAhAAAAGAAAABQAAAD5AwAAcw8AAL0FAAA3EQAAEAAAACYAAAAIAAAA//////////8="/>
              </a:ext>
            </a:extLst>
          </p:cNvSpPr>
          <p:nvPr/>
        </p:nvSpPr>
        <p:spPr>
          <a:xfrm>
            <a:off x="645795" y="2511425"/>
            <a:ext cx="287020" cy="287020"/>
          </a:xfrm>
          <a:prstGeom prst="curvedRightArrow">
            <a:avLst>
              <a:gd name="adj1" fmla="val 22350"/>
              <a:gd name="adj2" fmla="val 42350"/>
              <a:gd name="adj3" fmla="val 33350"/>
            </a:avLst>
          </a:prstGeom>
          <a:solidFill>
            <a:srgbClr val="FF6A47"/>
          </a:solidFill>
          <a:ln w="12700" cap="flat" cmpd="sng" algn="ctr">
            <a:solidFill>
              <a:srgbClr val="FF6A47"/>
            </a:solidFill>
            <a:prstDash val="solid"/>
            <a:headEnd type="none"/>
            <a:tailEnd type="none"/>
          </a:ln>
          <a:effectLst/>
        </p:spPr>
        <p:txBody>
          <a:bodyPr vert="horz" wrap="square" numCol="1" spcCol="215900" anchor="ctr"/>
          <a:lstStyle/>
          <a:p>
            <a:pPr algn="ctr">
              <a:defRPr lang="de-de"/>
            </a:pPr>
            <a:endParaRPr/>
          </a:p>
        </p:txBody>
      </p:sp>
      <p:sp>
        <p:nvSpPr>
          <p:cNvPr id="7" name="AutoForm3"/>
          <p:cNvSpPr>
            <a:extLst>
              <a:ext uri="smNativeData">
                <pr:smNativeData xmlns:pr="smNativeData" xmlns:p14="http://schemas.microsoft.com/office/powerpoint/2010/main" xmlns="" val="SMDATA_13_2r5oYxMAAAAlAAAA1AAAAA8BAAAAkAAAAEgAAACQAAAASAAAAAAAAAABAAAAAAAAAAEAAABQAAAAmJmZmZmZyT+HFtnO91PlP7TIdr6fGus/AAAAAAAA4D8AAAAAAADgPwAAAAAAAOA/AAAAAAAA4D8AAAAAAADgPwAAAAAAAOA/AAAAAAAA4D8CAAAAjAAAAAEAAAAAAAAA/2pHAP///wgAAAAAAAAAAAAAAAAAAAAAAAAAAAAAAAAAAAAAZAAAAAEAAABAAAAAAAAAAAAAAAAAAAAAAAAAAAAAAAAAAAAAAAAAAAAAAAAAAAAAAAAAAAAAAAAAAAAAAAAAAAAAAAAAAAAAAAAAAAAAAAAAAAAAAAAAAAAAAAAAAAAAFAAAADwAAAABAAAAAAAAAP9qRwAUAAAAAQAAABQAAAAUAAAAFAAAAAEAAAAAAAAAZAAAAGQAAAAAAAAAZAAAAGQAAAAVAAAAYAAAAAAAAAAAAAAAEAAAACADAAAAAAAAAAAAAAEAAACgMgAAAAAAAAAAAAABAAAAf39/AAEAAABkAAAAAAAAABQAAABAHwAAAAAAACYAAAAAAAAAwOD//wAAAAAmAAAAZAAAABYAAABMAAAAAAAAAAAAAAAEAAAAAAAAAAEAAADu7OEKAAAAACgAAAAoAAAAZAAAAGQAAAAAAAAAzMzMAAAAAABQAAAAUAAAAGQAAABkAAAAAAAAABcAAAAUAAAAAAAAAAAAAAD/fwAA/38AAAAAAAAJAAAABAAAAHgAAAAMAAAAEAAAAJtQjFwctuS/MzMzMzMz4z8eAAAAaAAAAAAAAAAAAAAAAAAAAAAAAAAAAAAAECcAABAnAAAAAAAAAAAAAAAAAAAAAAAAAAAAAAAAAAAAAAAAAAAAABQAAAAAAAAAwMD/AAAAAABkAAAAMgAAAAAAAABkAAAAAAAAAH9/fwAKAAAAHwAAAFQAAAD/akcA////AQAAAAAAAAAAAAAAAAAAAAAAAAAAAAAAAAAAAAAAAAAA/2pHAH9/fwDu7OEDzMzMAMDA/wB/f38AAAAAAAAAAAAAAAAAAAAAAAAAAAAhAAAAGAAAABQAAAD5AwAAihIAAL0FAABOFAAAEAAAACYAAAAIAAAA//////////8="/>
              </a:ext>
            </a:extLst>
          </p:cNvSpPr>
          <p:nvPr/>
        </p:nvSpPr>
        <p:spPr>
          <a:xfrm>
            <a:off x="645795" y="3013710"/>
            <a:ext cx="287020" cy="287020"/>
          </a:xfrm>
          <a:prstGeom prst="curvedRightArrow">
            <a:avLst>
              <a:gd name="adj1" fmla="val 22350"/>
              <a:gd name="adj2" fmla="val 42350"/>
              <a:gd name="adj3" fmla="val 33350"/>
            </a:avLst>
          </a:prstGeom>
          <a:solidFill>
            <a:srgbClr val="FF6A47"/>
          </a:solidFill>
          <a:ln w="12700" cap="flat" cmpd="sng" algn="ctr">
            <a:solidFill>
              <a:srgbClr val="FF6A47"/>
            </a:solidFill>
            <a:prstDash val="solid"/>
            <a:headEnd type="none"/>
            <a:tailEnd type="none"/>
          </a:ln>
          <a:effectLst/>
        </p:spPr>
        <p:txBody>
          <a:bodyPr vert="horz" wrap="square" numCol="1" spcCol="215900" anchor="ctr"/>
          <a:lstStyle/>
          <a:p>
            <a:pPr algn="ctr">
              <a:defRPr lang="de-de"/>
            </a:pPr>
            <a:endParaRPr/>
          </a:p>
        </p:txBody>
      </p:sp>
      <p:sp>
        <p:nvSpPr>
          <p:cNvPr id="8" name="AutoForm5"/>
          <p:cNvSpPr>
            <a:extLst>
              <a:ext uri="smNativeData">
                <pr:smNativeData xmlns:pr="smNativeData" xmlns:p14="http://schemas.microsoft.com/office/powerpoint/2010/main" xmlns="" val="SMDATA_13_2r5oYxMAAAAlAAAA1AAAAA8BAAAAkAAAAEgAAACQAAAASAAAAAAAAAABAAAAAAAAAAEAAABQAAAAmJmZmZmZyT+HFtnO91PlP7TIdr6fGus/AAAAAAAA4D8AAAAAAADgPwAAAAAAAOA/AAAAAAAA4D8AAAAAAADgPwAAAAAAAOA/AAAAAAAA4D8CAAAAjAAAAAEAAAAAAAAA/2pHAP///wgAAAAAAAAAAAAAAAAAAAAAAAAAAAAAAAAAAAAAZAAAAAEAAABAAAAAAAAAAAAAAAAAAAAAAAAAAAAAAAAAAAAAAAAAAAAAAAAAAAAAAAAAAAAAAAAAAAAAAAAAAAAAAAAAAAAAAAAAAAAAAAAAAAAAAAAAAAAAAAAAAAAAFAAAADwAAAABAAAAAAAAAP9qRwAUAAAAAQAAABQAAAAUAAAAFAAAAAEAAAAAAAAAZAAAAGQAAAAAAAAAZAAAAGQAAAAVAAAAYAAAAAAAAAAAAAAAEAAAACADAAAAAAAAAAAAAAEAAACgMgAAAAAAAAAAAAABAAAAf39/AAEAAABkAAAAAAAAABQAAABAHwAAAAAAACYAAAAAAAAAwOD//wAAAAAmAAAAZAAAABYAAABMAAAAAAAAAAAAAAAEAAAAAAAAAAEAAADu7OEKAAAAACgAAAAoAAAAZAAAAGQAAAAAAAAAzMzMAAAAAABQAAAAUAAAAGQAAABkAAAAAAAAABcAAAAUAAAAAAAAAAAAAAD/fwAA/38AAAAAAAAJAAAABAAAAHgAAAAMAAAAEAAAAJtQjFwctuS/MzMzMzMz4z8eAAAAaAAAAAAAAAAAAAAAAAAAAAAAAAAAAAAAECcAABAnAAAAAAAAAAAAAAAAAAAAAAAAAAAAAAAAAAAAAAAAAAAAABQAAAAAAAAAwMD/AAAAAABkAAAAMgAAAAAAAABkAAAAAAAAAH9/fwAKAAAAHwAAAFQAAAD/akcA////AQAAAAAAAAAAAAAAAAAAAAAAAAAAAAAAAAAAAAAAAAAA/2pHAH9/fwDu7OEDzMzMAMDA/wB/f38AAAAAAAAAAAAAAAAAAAAAAAAAAAAhAAAAGAAAABQAAAD5AwAAoRUAAL0FAABlFwAAEAAAACYAAAAIAAAA//////////8="/>
              </a:ext>
            </a:extLst>
          </p:cNvSpPr>
          <p:nvPr/>
        </p:nvSpPr>
        <p:spPr>
          <a:xfrm>
            <a:off x="645795" y="3515995"/>
            <a:ext cx="287020" cy="287020"/>
          </a:xfrm>
          <a:prstGeom prst="curvedRightArrow">
            <a:avLst>
              <a:gd name="adj1" fmla="val 22350"/>
              <a:gd name="adj2" fmla="val 42350"/>
              <a:gd name="adj3" fmla="val 33350"/>
            </a:avLst>
          </a:prstGeom>
          <a:solidFill>
            <a:srgbClr val="FF6A47"/>
          </a:solidFill>
          <a:ln w="12700" cap="flat" cmpd="sng" algn="ctr">
            <a:solidFill>
              <a:srgbClr val="FF6A47"/>
            </a:solidFill>
            <a:prstDash val="solid"/>
            <a:headEnd type="none"/>
            <a:tailEnd type="none"/>
          </a:ln>
          <a:effectLst/>
        </p:spPr>
        <p:txBody>
          <a:bodyPr vert="horz" wrap="square" numCol="1" spcCol="215900" anchor="ctr"/>
          <a:lstStyle/>
          <a:p>
            <a:pPr algn="ctr">
              <a:defRPr lang="de-d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p:cNvSpPr>
            <a:spLocks noGrp="1" noChangeArrowheads="1"/>
            <a:extLst>
              <a:ext uri="smNativeData">
                <pr:smNativeData xmlns="" xmlns:p14="http://schemas.microsoft.com/office/powerpoint/2010/main" xmlns:pr="smNativeData"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GyaBhQ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7AgAAxAEAAHAxAABUBgAAEAAAACYAAAAIAAAAffD///////8="/>
              </a:ext>
            </a:extLst>
          </p:cNvSpPr>
          <p:nvPr>
            <p:ph type="title"/>
          </p:nvPr>
        </p:nvSpPr>
        <p:spPr>
          <a:xfrm>
            <a:off x="403225" y="287020"/>
            <a:ext cx="7633335" cy="741680"/>
          </a:xfrm>
          <a:noFill/>
          <a:ln>
            <a:noFill/>
          </a:ln>
          <a:effectLst/>
        </p:spPr>
        <p:txBody>
          <a:bodyPr vert="horz" wrap="square" lIns="0" tIns="0" rIns="107950" bIns="0" numCol="1" spcCol="215900" anchor="t">
            <a:prstTxWarp prst="textNoShape">
              <a:avLst/>
            </a:prstTxWarp>
          </a:bodyPr>
          <a:lstStyle/>
          <a:p>
            <a:pPr marL="0" marR="0" indent="0" algn="l" defTabSz="914400">
              <a:lnSpc>
                <a:spcPct val="100000"/>
              </a:lnSpc>
              <a:spcBef>
                <a:spcPts val="0"/>
              </a:spcBef>
              <a:spcAft>
                <a:spcPts val="0"/>
              </a:spcAft>
              <a:buNone/>
              <a:tabLst/>
              <a:defRPr lang="de-de" sz="2400" cap="all"/>
            </a:pPr>
            <a:r>
              <a:rPr lang="de-DE" dirty="0"/>
              <a:t>Termine / Einbindung </a:t>
            </a:r>
            <a:endParaRPr dirty="0"/>
          </a:p>
        </p:txBody>
      </p:sp>
      <p:sp>
        <p:nvSpPr>
          <p:cNvPr id="5" name="Textbox2">
            <a:extLst>
              <a:ext uri="{FF2B5EF4-FFF2-40B4-BE49-F238E27FC236}">
                <a16:creationId xmlns:a16="http://schemas.microsoft.com/office/drawing/2014/main" id="{84F2417D-E1CB-82FF-3A0B-339BD984D91A}"/>
              </a:ext>
            </a:extLst>
          </p:cNvPr>
          <p:cNvSpPr txBox="1">
            <a:extLst>
              <a:ext uri="smNativeData">
                <pr:smNativeData xmlns="" xmlns:p14="http://schemas.microsoft.com/office/powerpoint/2010/main" xmlns:pr="smNativeData" val="SMDATA_13_2r5oYxMAAAAlAAAAEgAAAA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VEAAAuBgAANgmAAD4HQAAEAAAACYAAAAIAAAA//////////8="/>
              </a:ext>
            </a:extLst>
          </p:cNvSpPr>
          <p:nvPr/>
        </p:nvSpPr>
        <p:spPr>
          <a:xfrm>
            <a:off x="403226" y="1709419"/>
            <a:ext cx="7971790" cy="2367915"/>
          </a:xfrm>
          <a:prstGeom prst="rect">
            <a:avLst/>
          </a:prstGeom>
          <a:noFill/>
          <a:ln>
            <a:noFill/>
          </a:ln>
          <a:effectLst/>
        </p:spPr>
        <p:txBody>
          <a:bodyPr vert="horz" wrap="square" numCol="1" spcCol="215900" anchor="t"/>
          <a:lstStyle/>
          <a:p>
            <a:pPr marL="285750" indent="-285750">
              <a:buFont typeface="Courier New" panose="02070309020205020404" pitchFamily="49" charset="0"/>
              <a:buChar char="o"/>
              <a:defRPr lang="de-de" sz="1200">
                <a:solidFill>
                  <a:srgbClr val="595959"/>
                </a:solidFill>
              </a:defRPr>
            </a:pPr>
            <a:r>
              <a:rPr lang="de-DE" sz="1600" dirty="0"/>
              <a:t>An den Klassenpflegschaftsabenden als vorangeschobene Veranstaltung:</a:t>
            </a:r>
          </a:p>
          <a:p>
            <a:pPr>
              <a:defRPr lang="de-de" sz="1200">
                <a:solidFill>
                  <a:srgbClr val="595959"/>
                </a:solidFill>
              </a:defRPr>
            </a:pPr>
            <a:r>
              <a:rPr lang="de-DE" sz="1600" dirty="0"/>
              <a:t>     Elterninformation über den Prozess der Berufs- und Studienorientierung</a:t>
            </a:r>
          </a:p>
          <a:p>
            <a:pPr>
              <a:defRPr lang="de-de" sz="1200">
                <a:solidFill>
                  <a:srgbClr val="595959"/>
                </a:solidFill>
              </a:defRPr>
            </a:pPr>
            <a:endParaRPr lang="de-DE" sz="1600" dirty="0"/>
          </a:p>
          <a:p>
            <a:pPr>
              <a:defRPr lang="de-de" sz="1200">
                <a:solidFill>
                  <a:srgbClr val="595959"/>
                </a:solidFill>
              </a:defRPr>
            </a:pPr>
            <a:endParaRPr lang="de-DE" sz="1600" dirty="0"/>
          </a:p>
          <a:p>
            <a:pPr>
              <a:defRPr lang="de-de" sz="1200">
                <a:solidFill>
                  <a:srgbClr val="595959"/>
                </a:solidFill>
              </a:defRPr>
            </a:pPr>
            <a:endParaRPr lang="de-DE" sz="1600" dirty="0"/>
          </a:p>
          <a:p>
            <a:pPr>
              <a:defRPr lang="de-de" sz="1200">
                <a:solidFill>
                  <a:srgbClr val="595959"/>
                </a:solidFill>
              </a:defRPr>
            </a:pPr>
            <a:endParaRPr lang="de-DE" sz="1600" dirty="0"/>
          </a:p>
          <a:p>
            <a:pPr>
              <a:defRPr lang="de-de" sz="1200">
                <a:solidFill>
                  <a:srgbClr val="595959"/>
                </a:solidFill>
              </a:defRPr>
            </a:pPr>
            <a:endParaRPr lang="de-DE" sz="1600" dirty="0"/>
          </a:p>
          <a:p>
            <a:pPr>
              <a:defRPr lang="de-de" sz="1200">
                <a:solidFill>
                  <a:srgbClr val="595959"/>
                </a:solidFill>
              </a:defRPr>
            </a:pPr>
            <a:r>
              <a:rPr lang="de-DE" sz="1600" dirty="0"/>
              <a:t> </a:t>
            </a:r>
          </a:p>
          <a:p>
            <a:pPr>
              <a:defRPr lang="de-de" sz="1200">
                <a:solidFill>
                  <a:srgbClr val="595959"/>
                </a:solidFill>
              </a:defRPr>
            </a:pPr>
            <a:endParaRPr lang="de-DE" sz="1600" dirty="0"/>
          </a:p>
          <a:p>
            <a:pPr>
              <a:defRPr lang="de-de" sz="1200">
                <a:solidFill>
                  <a:srgbClr val="595959"/>
                </a:solidFill>
              </a:defRPr>
            </a:pPr>
            <a:endParaRPr lang="de-DE" sz="1600" dirty="0"/>
          </a:p>
          <a:p>
            <a:pPr marL="171450" indent="-171450" algn="ctr">
              <a:buFontTx/>
              <a:buChar char="-"/>
              <a:defRPr lang="de-de" sz="1200">
                <a:solidFill>
                  <a:srgbClr val="595959"/>
                </a:solidFill>
              </a:defRPr>
            </a:pPr>
            <a:endParaRPr dirty="0"/>
          </a:p>
          <a:p>
            <a:pPr>
              <a:defRPr lang="de-de"/>
            </a:pPr>
            <a:endParaRPr sz="2800" dirty="0"/>
          </a:p>
        </p:txBody>
      </p:sp>
      <p:graphicFrame>
        <p:nvGraphicFramePr>
          <p:cNvPr id="3" name="Tabelle 3">
            <a:extLst>
              <a:ext uri="{FF2B5EF4-FFF2-40B4-BE49-F238E27FC236}">
                <a16:creationId xmlns:a16="http://schemas.microsoft.com/office/drawing/2014/main" id="{3EBDC569-DB07-027E-DEDF-B100768EBEAF}"/>
              </a:ext>
            </a:extLst>
          </p:cNvPr>
          <p:cNvGraphicFramePr>
            <a:graphicFrameLocks noGrp="1"/>
          </p:cNvGraphicFramePr>
          <p:nvPr>
            <p:extLst>
              <p:ext uri="{D42A27DB-BD31-4B8C-83A1-F6EECF244321}">
                <p14:modId xmlns:p14="http://schemas.microsoft.com/office/powerpoint/2010/main" val="822744504"/>
              </p:ext>
            </p:extLst>
          </p:nvPr>
        </p:nvGraphicFramePr>
        <p:xfrm>
          <a:off x="840740" y="2486660"/>
          <a:ext cx="6457950" cy="2108200"/>
        </p:xfrm>
        <a:graphic>
          <a:graphicData uri="http://schemas.openxmlformats.org/drawingml/2006/table">
            <a:tbl>
              <a:tblPr firstRow="1" bandRow="1">
                <a:tableStyleId>{5C22544A-7EE6-4342-B048-85BDC9FD1C3A}</a:tableStyleId>
              </a:tblPr>
              <a:tblGrid>
                <a:gridCol w="3099661">
                  <a:extLst>
                    <a:ext uri="{9D8B030D-6E8A-4147-A177-3AD203B41FA5}">
                      <a16:colId xmlns:a16="http://schemas.microsoft.com/office/drawing/2014/main" val="107259301"/>
                    </a:ext>
                  </a:extLst>
                </a:gridCol>
                <a:gridCol w="3358289">
                  <a:extLst>
                    <a:ext uri="{9D8B030D-6E8A-4147-A177-3AD203B41FA5}">
                      <a16:colId xmlns:a16="http://schemas.microsoft.com/office/drawing/2014/main" val="1126514130"/>
                    </a:ext>
                  </a:extLst>
                </a:gridCol>
              </a:tblGrid>
              <a:tr h="370840">
                <a:tc>
                  <a:txBody>
                    <a:bodyPr/>
                    <a:lstStyle/>
                    <a:p>
                      <a:pPr algn="ctr"/>
                      <a:r>
                        <a:rPr lang="de-DE" dirty="0"/>
                        <a:t>Montag</a:t>
                      </a:r>
                    </a:p>
                  </a:txBody>
                  <a:tcPr/>
                </a:tc>
                <a:tc>
                  <a:txBody>
                    <a:bodyPr/>
                    <a:lstStyle/>
                    <a:p>
                      <a:pPr algn="ctr"/>
                      <a:r>
                        <a:rPr lang="de-DE" dirty="0"/>
                        <a:t>Dienstag</a:t>
                      </a:r>
                    </a:p>
                  </a:txBody>
                  <a:tcPr/>
                </a:tc>
                <a:extLst>
                  <a:ext uri="{0D108BD9-81ED-4DB2-BD59-A6C34878D82A}">
                    <a16:rowId xmlns:a16="http://schemas.microsoft.com/office/drawing/2014/main" val="2454667043"/>
                  </a:ext>
                </a:extLst>
              </a:tr>
              <a:tr h="370840">
                <a:tc>
                  <a:txBody>
                    <a:bodyPr/>
                    <a:lstStyle/>
                    <a:p>
                      <a:endParaRPr lang="de-DE" dirty="0"/>
                    </a:p>
                    <a:p>
                      <a:r>
                        <a:rPr lang="de-DE" dirty="0"/>
                        <a:t>Kl. 10 Projekttag Bewerbung (</a:t>
                      </a:r>
                      <a:r>
                        <a:rPr lang="de-DE" dirty="0" err="1"/>
                        <a:t>Nt</a:t>
                      </a:r>
                      <a:r>
                        <a:rPr lang="de-DE" dirty="0"/>
                        <a:t>) + Lehrkräfte</a:t>
                      </a:r>
                    </a:p>
                    <a:p>
                      <a:endParaRPr lang="de-DE" dirty="0"/>
                    </a:p>
                  </a:txBody>
                  <a:tcPr/>
                </a:tc>
                <a:tc>
                  <a:txBody>
                    <a:bodyPr/>
                    <a:lstStyle/>
                    <a:p>
                      <a:endParaRPr lang="de-DE" dirty="0"/>
                    </a:p>
                    <a:p>
                      <a:r>
                        <a:rPr lang="de-DE" dirty="0"/>
                        <a:t>Kl.10 Projekttag Arbeitswelt </a:t>
                      </a:r>
                    </a:p>
                    <a:p>
                      <a:endParaRPr lang="de-DE" dirty="0"/>
                    </a:p>
                    <a:p>
                      <a:r>
                        <a:rPr lang="de-DE" dirty="0"/>
                        <a:t>J1 Informationsveranstaltung „Wege nach dem Abitur“ (</a:t>
                      </a:r>
                      <a:r>
                        <a:rPr lang="de-DE" dirty="0" err="1"/>
                        <a:t>Nt</a:t>
                      </a:r>
                      <a:r>
                        <a:rPr lang="de-DE" dirty="0"/>
                        <a:t>)</a:t>
                      </a:r>
                    </a:p>
                    <a:p>
                      <a:endParaRPr lang="de-DE" dirty="0"/>
                    </a:p>
                  </a:txBody>
                  <a:tcPr/>
                </a:tc>
                <a:extLst>
                  <a:ext uri="{0D108BD9-81ED-4DB2-BD59-A6C34878D82A}">
                    <a16:rowId xmlns:a16="http://schemas.microsoft.com/office/drawing/2014/main" val="3887401192"/>
                  </a:ext>
                </a:extLst>
              </a:tr>
            </a:tbl>
          </a:graphicData>
        </a:graphic>
      </p:graphicFrame>
    </p:spTree>
    <p:extLst>
      <p:ext uri="{BB962C8B-B14F-4D97-AF65-F5344CB8AC3E}">
        <p14:creationId xmlns:p14="http://schemas.microsoft.com/office/powerpoint/2010/main" val="750821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p:cNvSpPr>
            <a:spLocks noGrp="1" noChangeArrowheads="1"/>
            <a:extLst>
              <a:ext uri="smNativeData">
                <pr:smNativeData xmlns="" xmlns:p14="http://schemas.microsoft.com/office/powerpoint/2010/main" xmlns:pr="smNativeData"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GyaBhQ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7AgAAxAEAAHAxAABUBgAAEAAAACYAAAAIAAAAffD///////8="/>
              </a:ext>
            </a:extLst>
          </p:cNvSpPr>
          <p:nvPr>
            <p:ph type="title"/>
          </p:nvPr>
        </p:nvSpPr>
        <p:spPr>
          <a:xfrm>
            <a:off x="403225" y="287020"/>
            <a:ext cx="7633335" cy="741680"/>
          </a:xfrm>
          <a:noFill/>
          <a:ln>
            <a:noFill/>
          </a:ln>
          <a:effectLst/>
        </p:spPr>
        <p:txBody>
          <a:bodyPr vert="horz" wrap="square" lIns="0" tIns="0" rIns="107950" bIns="0" numCol="1" spcCol="215900" anchor="t">
            <a:prstTxWarp prst="textNoShape">
              <a:avLst/>
            </a:prstTxWarp>
          </a:bodyPr>
          <a:lstStyle/>
          <a:p>
            <a:pPr marL="0" marR="0" indent="0" algn="l" defTabSz="914400">
              <a:lnSpc>
                <a:spcPct val="100000"/>
              </a:lnSpc>
              <a:spcBef>
                <a:spcPts val="0"/>
              </a:spcBef>
              <a:spcAft>
                <a:spcPts val="0"/>
              </a:spcAft>
              <a:buNone/>
              <a:tabLst/>
              <a:defRPr lang="de-de" sz="2400" cap="all"/>
            </a:pPr>
            <a:r>
              <a:rPr lang="de-DE" dirty="0"/>
              <a:t>Ablauf</a:t>
            </a:r>
            <a:endParaRPr dirty="0"/>
          </a:p>
        </p:txBody>
      </p:sp>
      <p:sp>
        <p:nvSpPr>
          <p:cNvPr id="5" name="Textbox2">
            <a:extLst>
              <a:ext uri="{FF2B5EF4-FFF2-40B4-BE49-F238E27FC236}">
                <a16:creationId xmlns:a16="http://schemas.microsoft.com/office/drawing/2014/main" id="{84F2417D-E1CB-82FF-3A0B-339BD984D91A}"/>
              </a:ext>
            </a:extLst>
          </p:cNvPr>
          <p:cNvSpPr txBox="1">
            <a:extLst>
              <a:ext uri="smNativeData">
                <pr:smNativeData xmlns="" xmlns:p14="http://schemas.microsoft.com/office/powerpoint/2010/main" xmlns:pr="smNativeData" val="SMDATA_13_2r5oYxMAAAAlAAAAEgAAAA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VEAAAuBgAANgmAAD4HQAAEAAAACYAAAAIAAAA//////////8="/>
              </a:ext>
            </a:extLst>
          </p:cNvSpPr>
          <p:nvPr/>
        </p:nvSpPr>
        <p:spPr>
          <a:xfrm>
            <a:off x="403226" y="1207135"/>
            <a:ext cx="7828280" cy="3092157"/>
          </a:xfrm>
          <a:prstGeom prst="rect">
            <a:avLst/>
          </a:prstGeom>
          <a:noFill/>
          <a:ln>
            <a:noFill/>
          </a:ln>
          <a:effectLst/>
        </p:spPr>
        <p:txBody>
          <a:bodyPr vert="horz" wrap="square" numCol="1" spcCol="215900" anchor="t"/>
          <a:lstStyle/>
          <a:p>
            <a:pPr>
              <a:defRPr lang="de-de" sz="1200">
                <a:solidFill>
                  <a:srgbClr val="595959"/>
                </a:solidFill>
              </a:defRPr>
            </a:pPr>
            <a:endParaRPr lang="de-DE" dirty="0"/>
          </a:p>
          <a:p>
            <a:pPr>
              <a:defRPr lang="de-de" sz="1200">
                <a:solidFill>
                  <a:srgbClr val="595959"/>
                </a:solidFill>
              </a:defRPr>
            </a:pPr>
            <a:r>
              <a:rPr lang="de-DE" dirty="0"/>
              <a:t>8.00 – 9.00        Informationsveranstaltung zum BOGY-Prozess</a:t>
            </a:r>
          </a:p>
          <a:p>
            <a:pPr>
              <a:defRPr lang="de-de" sz="1200">
                <a:solidFill>
                  <a:srgbClr val="595959"/>
                </a:solidFill>
              </a:defRPr>
            </a:pPr>
            <a:endParaRPr lang="de-DE" dirty="0"/>
          </a:p>
          <a:p>
            <a:pPr>
              <a:defRPr lang="de-de" sz="1200">
                <a:solidFill>
                  <a:srgbClr val="595959"/>
                </a:solidFill>
              </a:defRPr>
            </a:pPr>
            <a:r>
              <a:rPr lang="de-DE" dirty="0"/>
              <a:t>9.15 –  9.45       Grundlagenvortrag (Key Note Speaker) zum Wandel der Berufs- und Arbeitswelt</a:t>
            </a:r>
          </a:p>
          <a:p>
            <a:pPr>
              <a:defRPr lang="de-de" sz="1200">
                <a:solidFill>
                  <a:srgbClr val="595959"/>
                </a:solidFill>
              </a:defRPr>
            </a:pPr>
            <a:r>
              <a:rPr lang="de-DE" dirty="0"/>
              <a:t>                          Herr Prof. Dr. Dirk </a:t>
            </a:r>
            <a:r>
              <a:rPr lang="de-DE" dirty="0" err="1"/>
              <a:t>Schieborn</a:t>
            </a:r>
            <a:r>
              <a:rPr lang="de-DE" dirty="0"/>
              <a:t>, ESB-Businessschool</a:t>
            </a:r>
          </a:p>
          <a:p>
            <a:pPr>
              <a:defRPr lang="de-de" sz="1200">
                <a:solidFill>
                  <a:srgbClr val="595959"/>
                </a:solidFill>
              </a:defRPr>
            </a:pPr>
            <a:endParaRPr lang="de-DE" dirty="0"/>
          </a:p>
          <a:p>
            <a:pPr>
              <a:defRPr lang="de-de" sz="1200">
                <a:solidFill>
                  <a:srgbClr val="595959"/>
                </a:solidFill>
              </a:defRPr>
            </a:pPr>
            <a:r>
              <a:rPr lang="de-DE" dirty="0"/>
              <a:t>10.00 – 12.00    Module zum Bewerbungstraining</a:t>
            </a:r>
          </a:p>
          <a:p>
            <a:pPr>
              <a:defRPr lang="de-de" sz="1200">
                <a:solidFill>
                  <a:srgbClr val="595959"/>
                </a:solidFill>
              </a:defRPr>
            </a:pPr>
            <a:endParaRPr lang="de-DE" dirty="0"/>
          </a:p>
          <a:p>
            <a:pPr>
              <a:defRPr lang="de-de" sz="1200">
                <a:solidFill>
                  <a:srgbClr val="595959"/>
                </a:solidFill>
              </a:defRPr>
            </a:pPr>
            <a:r>
              <a:rPr lang="de-DE" dirty="0"/>
              <a:t>12.10 – 12.45.   Vorbereitung Projekttag Arbeitswelt </a:t>
            </a:r>
          </a:p>
          <a:p>
            <a:pPr>
              <a:defRPr lang="de-de" sz="1200">
                <a:solidFill>
                  <a:srgbClr val="595959"/>
                </a:solidFill>
              </a:defRPr>
            </a:pPr>
            <a:endParaRPr lang="de-DE" dirty="0"/>
          </a:p>
          <a:p>
            <a:pPr>
              <a:defRPr lang="de-de" sz="1200">
                <a:solidFill>
                  <a:srgbClr val="595959"/>
                </a:solidFill>
              </a:defRPr>
            </a:pPr>
            <a:r>
              <a:rPr lang="de-DE" dirty="0"/>
              <a:t>12.45 – 12.55    gemeinsamer Abschluss </a:t>
            </a:r>
            <a:endParaRPr dirty="0"/>
          </a:p>
        </p:txBody>
      </p:sp>
    </p:spTree>
    <p:extLst>
      <p:ext uri="{BB962C8B-B14F-4D97-AF65-F5344CB8AC3E}">
        <p14:creationId xmlns:p14="http://schemas.microsoft.com/office/powerpoint/2010/main" val="1158815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GyaBhQ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7AgAAxAEAAHAxAABUBgAAEAAAACYAAAAIAAAAffD///////8="/>
              </a:ext>
            </a:extLst>
          </p:cNvSpPr>
          <p:nvPr>
            <p:ph type="title"/>
          </p:nvPr>
        </p:nvSpPr>
        <p:spPr>
          <a:xfrm>
            <a:off x="403225" y="287020"/>
            <a:ext cx="7633335" cy="741680"/>
          </a:xfrm>
          <a:noFill/>
          <a:ln>
            <a:noFill/>
          </a:ln>
          <a:effectLst/>
        </p:spPr>
        <p:txBody>
          <a:bodyPr vert="horz" wrap="square" lIns="0" tIns="0" rIns="107950" bIns="0" numCol="1" spcCol="215900" anchor="t">
            <a:prstTxWarp prst="textNoShape">
              <a:avLst/>
            </a:prstTxWarp>
          </a:bodyPr>
          <a:lstStyle/>
          <a:p>
            <a:pPr marL="0" marR="0" indent="0" algn="l" defTabSz="914400">
              <a:lnSpc>
                <a:spcPct val="100000"/>
              </a:lnSpc>
              <a:spcBef>
                <a:spcPts val="0"/>
              </a:spcBef>
              <a:spcAft>
                <a:spcPts val="0"/>
              </a:spcAft>
              <a:buNone/>
              <a:tabLst/>
              <a:defRPr lang="de-de" sz="2400" cap="all"/>
            </a:pPr>
            <a:r>
              <a:rPr lang="de-DE" dirty="0"/>
              <a:t>Organisation / Ansprechpartner</a:t>
            </a:r>
            <a:endParaRPr dirty="0"/>
          </a:p>
        </p:txBody>
      </p:sp>
      <p:sp>
        <p:nvSpPr>
          <p:cNvPr id="3" name="Textbox2"/>
          <p:cNvSpPr txBox="1">
            <a:extLst>
              <a:ext uri="smNativeData">
                <pr:smNativeData xmlns:pr="smNativeData" xmlns:p14="http://schemas.microsoft.com/office/powerpoint/2010/main" xmlns="" val="SMDATA_13_2r5oYxMAAAAlAAAAEgAAAA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VEAAAuBgAANgmAAD4HQAAEAAAACYAAAAIAAAA//////////8="/>
              </a:ext>
            </a:extLst>
          </p:cNvSpPr>
          <p:nvPr/>
        </p:nvSpPr>
        <p:spPr>
          <a:xfrm>
            <a:off x="2347595" y="1852930"/>
            <a:ext cx="3946525" cy="741680"/>
          </a:xfrm>
          <a:prstGeom prst="rect">
            <a:avLst/>
          </a:prstGeom>
          <a:noFill/>
          <a:ln>
            <a:noFill/>
          </a:ln>
          <a:effectLst/>
        </p:spPr>
        <p:txBody>
          <a:bodyPr vert="horz" wrap="square" numCol="1" spcCol="215900" anchor="t"/>
          <a:lstStyle/>
          <a:p>
            <a:pPr algn="ctr">
              <a:defRPr lang="de-de" sz="2400" b="1">
                <a:solidFill>
                  <a:srgbClr val="595959"/>
                </a:solidFill>
              </a:defRPr>
            </a:pPr>
            <a:r>
              <a:rPr lang="de-DE" sz="2000" dirty="0"/>
              <a:t>Gesamtkoordination /</a:t>
            </a:r>
          </a:p>
          <a:p>
            <a:pPr algn="ctr">
              <a:defRPr lang="de-de" sz="2400" b="1">
                <a:solidFill>
                  <a:srgbClr val="595959"/>
                </a:solidFill>
              </a:defRPr>
            </a:pPr>
            <a:r>
              <a:rPr lang="de-DE" sz="2000" dirty="0"/>
              <a:t>Unternehmenskommunikation und Anwerbung</a:t>
            </a:r>
          </a:p>
          <a:p>
            <a:pPr algn="ctr">
              <a:defRPr lang="de-de" sz="2400" b="1">
                <a:solidFill>
                  <a:srgbClr val="595959"/>
                </a:solidFill>
              </a:defRPr>
            </a:pPr>
            <a:r>
              <a:rPr lang="de-de" sz="2000" dirty="0"/>
              <a:t>Patrick Nitzschke </a:t>
            </a:r>
            <a:r>
              <a:rPr lang="de-DE" sz="2000" dirty="0"/>
              <a:t>&amp; </a:t>
            </a:r>
          </a:p>
          <a:p>
            <a:pPr algn="ctr">
              <a:defRPr lang="de-de" sz="2400" b="1">
                <a:solidFill>
                  <a:srgbClr val="595959"/>
                </a:solidFill>
              </a:defRPr>
            </a:pPr>
            <a:r>
              <a:rPr lang="de-DE" sz="2000" dirty="0" err="1"/>
              <a:t>Melike</a:t>
            </a:r>
            <a:r>
              <a:rPr lang="de-DE" sz="2000" dirty="0"/>
              <a:t> Ülger</a:t>
            </a:r>
            <a:endParaRPr lang="de-de" sz="2000" dirty="0"/>
          </a:p>
          <a:p>
            <a:pPr algn="ctr">
              <a:defRPr lang="de-de" sz="1200">
                <a:solidFill>
                  <a:srgbClr val="595959"/>
                </a:solidFill>
              </a:defRPr>
            </a:pPr>
            <a:endParaRPr lang="de-DE" dirty="0"/>
          </a:p>
          <a:p>
            <a:pPr algn="ctr">
              <a:defRPr lang="de-de" sz="1200">
                <a:solidFill>
                  <a:srgbClr val="595959"/>
                </a:solidFill>
              </a:defRPr>
            </a:pPr>
            <a:r>
              <a:rPr dirty="0"/>
              <a:t>Berufs- und Studienberatung </a:t>
            </a:r>
          </a:p>
          <a:p>
            <a:pPr algn="ctr">
              <a:defRPr lang="de-de" sz="1200">
                <a:solidFill>
                  <a:srgbClr val="595959"/>
                </a:solidFill>
              </a:defRPr>
            </a:pPr>
            <a:r>
              <a:rPr dirty="0"/>
              <a:t>BOGY-Beauftragter</a:t>
            </a:r>
            <a:endParaRPr lang="de-DE" dirty="0"/>
          </a:p>
          <a:p>
            <a:pPr algn="ctr">
              <a:defRPr lang="de-de" sz="1200">
                <a:solidFill>
                  <a:srgbClr val="595959"/>
                </a:solidFill>
              </a:defRPr>
            </a:pPr>
            <a:endParaRPr dirty="0"/>
          </a:p>
          <a:p>
            <a:pPr>
              <a:defRPr lang="de-d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KAAo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AJAgAAFwMAAFIyAAC0IQAAEAAAACYAAAAIAAAAffD///////8="/>
              </a:ext>
            </a:extLst>
          </p:cNvSpPr>
          <p:nvPr>
            <p:ph type="subTitle" idx="1"/>
          </p:nvPr>
        </p:nvSpPr>
        <p:spPr>
          <a:xfrm>
            <a:off x="330835" y="502285"/>
            <a:ext cx="7849235" cy="4976495"/>
          </a:xfrm>
          <a:noFill/>
          <a:ln>
            <a:noFill/>
          </a:ln>
          <a:effectLst/>
        </p:spPr>
        <p:txBody>
          <a:bodyPr vert="horz" wrap="square" lIns="0" tIns="0" rIns="107950" bIns="0" numCol="1" spcCol="215900" anchor="t">
            <a:prstTxWarp prst="textNoShape">
              <a:avLst/>
            </a:prstTxWarp>
          </a:bodyPr>
          <a:lstStyle/>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1800">
                <a:solidFill>
                  <a:srgbClr val="FF6A47"/>
                </a:solidFill>
              </a:defRPr>
            </a:pPr>
            <a:endParaRPr dirty="0"/>
          </a:p>
          <a:p>
            <a:pPr marL="0" marR="0" indent="0" algn="ctr" defTabSz="914400">
              <a:lnSpc>
                <a:spcPct val="100000"/>
              </a:lnSpc>
              <a:spcBef>
                <a:spcPts val="0"/>
              </a:spcBef>
              <a:spcAft>
                <a:spcPts val="0"/>
              </a:spcAft>
              <a:buNone/>
              <a:tabLst/>
              <a:defRPr lang="de-de" sz="2400">
                <a:solidFill>
                  <a:srgbClr val="FF6A47"/>
                </a:solidFill>
              </a:defRPr>
            </a:pPr>
            <a:endParaRPr dirty="0"/>
          </a:p>
          <a:p>
            <a:pPr marL="0" marR="0" indent="0" algn="ctr" defTabSz="914400">
              <a:lnSpc>
                <a:spcPct val="100000"/>
              </a:lnSpc>
              <a:spcBef>
                <a:spcPts val="0"/>
              </a:spcBef>
              <a:spcAft>
                <a:spcPts val="0"/>
              </a:spcAft>
              <a:buNone/>
              <a:tabLst/>
              <a:defRPr lang="de-de" sz="2400">
                <a:solidFill>
                  <a:srgbClr val="FF6A47"/>
                </a:solidFill>
              </a:defRPr>
            </a:pPr>
            <a:r>
              <a:rPr dirty="0"/>
              <a:t>2. </a:t>
            </a:r>
            <a:r>
              <a:rPr lang="de-DE" dirty="0"/>
              <a:t>Kooperationspartner</a:t>
            </a:r>
            <a:endParaRPr dirty="0"/>
          </a:p>
          <a:p>
            <a:pPr marL="0" marR="0" lvl="1" indent="0" algn="ctr" defTabSz="914400">
              <a:lnSpc>
                <a:spcPct val="100000"/>
              </a:lnSpc>
              <a:spcBef>
                <a:spcPts val="765"/>
              </a:spcBef>
              <a:spcAft>
                <a:spcPts val="0"/>
              </a:spcAft>
              <a:buNone/>
              <a:tabLst/>
              <a:defRPr lang="de-de" sz="2400" cap="all">
                <a:solidFill>
                  <a:srgbClr val="FF6A47"/>
                </a:solidFill>
              </a:defRPr>
            </a:pPr>
            <a:endParaRPr dirty="0"/>
          </a:p>
        </p:txBody>
      </p:sp>
      <p:pic>
        <p:nvPicPr>
          <p:cNvPr id="3" name="Grafik1"/>
          <p:cNvPicPr>
            <a:picLocks noChangeAspect="1"/>
            <a:extLst>
              <a:ext uri="smNativeData">
                <pr:smNativeData xmlns:pr="smNativeData" xmlns:p14="http://schemas.microsoft.com/office/powerpoint/2010/main" xmlns="" val="SMDATA_15_2r5oYxMAAAAlAAAAEQAAAC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NmCSBf///wEAAAAAAAAAAAAAAAAAAAAAAAAAAAAAAAAAAAAAAAAAAAAAAAJ/f38A7uzhA8zMzADAwP8Af39/AAAAAAAAAAAAAAAAAP///wAAAAAAIQAAABgAAAAUAAAAiAMAAGwTAAA7LwAAiCAAABAAAAAmAAAACAAAAP//////////"/>
              </a:ext>
            </a:extLst>
          </p:cNvPicPr>
          <p:nvPr/>
        </p:nvPicPr>
        <p:blipFill>
          <a:blip r:embed="rId2"/>
          <a:stretch>
            <a:fillRect/>
          </a:stretch>
        </p:blipFill>
        <p:spPr>
          <a:xfrm>
            <a:off x="574040" y="3157220"/>
            <a:ext cx="7103745" cy="2131060"/>
          </a:xfrm>
          <a:prstGeom prst="rect">
            <a:avLst/>
          </a:prstGeom>
          <a:noFill/>
          <a:ln>
            <a:noFill/>
          </a:ln>
          <a:effectLst/>
        </p:spPr>
      </p:pic>
      <p:pic>
        <p:nvPicPr>
          <p:cNvPr id="4" name="Grafik2"/>
          <p:cNvPicPr>
            <a:picLocks noChangeAspect="1"/>
            <a:extLst>
              <a:ext uri="smNativeData">
                <pr:smNativeData xmlns:pr="smNativeData" xmlns:p14="http://schemas.microsoft.com/office/powerpoint/2010/main" xmlns="" val="SMDATA_15_2r5oYxMAAAAlAAAAEQAAAC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NmCSBf///wEAAAAAAAAAAAAAAAAAAAAAAAAAAAAAAAAAAAAAAAAAAAAAAAJ/f38A7uzhA8zMzADAwP8Af39/AAAAAAAAAAAAAAAAAP///wAAAAAAIQAAABgAAAAUAAAANQIAAEMDAAApGQAAJwoAABAAAAAmAAAACAAAAP//////////"/>
              </a:ext>
            </a:extLst>
          </p:cNvPicPr>
          <p:nvPr/>
        </p:nvPicPr>
        <p:blipFill>
          <a:blip r:embed="rId3"/>
          <a:stretch>
            <a:fillRect/>
          </a:stretch>
        </p:blipFill>
        <p:spPr>
          <a:xfrm>
            <a:off x="358775" y="530225"/>
            <a:ext cx="3731260" cy="1120140"/>
          </a:xfrm>
          <a:prstGeom prst="rect">
            <a:avLst/>
          </a:prstGeom>
          <a:noFill/>
          <a:ln>
            <a:noFill/>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2"/>
          <p:cNvSpPr>
            <a:spLocks noGrp="1" noChangeArrowheads="1"/>
            <a:extLst>
              <a:ext uri="smNativeData">
                <pr:smNativeData xmlns:pr="smNativeData" xmlns:p14="http://schemas.microsoft.com/office/powerpoint/2010/main" xmlns="" val="SMDATA_13_2r5oYxMAAAAlAAAAZAAAAA0AAAAAAAAAAAAAAACqAAAAA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GyaBhQ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7AgAAxAEAAHAxAABUBgAAEAAAACYAAAAIAAAAffD///////8="/>
              </a:ext>
            </a:extLst>
          </p:cNvSpPr>
          <p:nvPr>
            <p:ph type="title"/>
          </p:nvPr>
        </p:nvSpPr>
        <p:spPr>
          <a:xfrm>
            <a:off x="403225" y="287020"/>
            <a:ext cx="7633335" cy="741680"/>
          </a:xfrm>
          <a:noFill/>
          <a:ln>
            <a:noFill/>
          </a:ln>
          <a:effectLst/>
        </p:spPr>
        <p:txBody>
          <a:bodyPr vert="horz" wrap="square" lIns="0" tIns="0" rIns="107950" bIns="0" numCol="1" spcCol="215900" anchor="t">
            <a:prstTxWarp prst="textNoShape">
              <a:avLst/>
            </a:prstTxWarp>
          </a:bodyPr>
          <a:lstStyle/>
          <a:p>
            <a:pPr marL="0" marR="0" indent="0" algn="l" defTabSz="914400">
              <a:lnSpc>
                <a:spcPct val="100000"/>
              </a:lnSpc>
              <a:spcBef>
                <a:spcPts val="0"/>
              </a:spcBef>
              <a:spcAft>
                <a:spcPts val="0"/>
              </a:spcAft>
              <a:buNone/>
              <a:tabLst/>
              <a:defRPr lang="de-de" sz="2400" cap="all"/>
            </a:pPr>
            <a:r>
              <a:rPr lang="de-DE" dirty="0"/>
              <a:t>Unternehmenspartner &amp; Module</a:t>
            </a:r>
            <a:endParaRPr dirty="0"/>
          </a:p>
        </p:txBody>
      </p:sp>
      <p:sp>
        <p:nvSpPr>
          <p:cNvPr id="5" name="Textbox2">
            <a:extLst>
              <a:ext uri="{FF2B5EF4-FFF2-40B4-BE49-F238E27FC236}">
                <a16:creationId xmlns:a16="http://schemas.microsoft.com/office/drawing/2014/main" id="{84F2417D-E1CB-82FF-3A0B-339BD984D91A}"/>
              </a:ext>
            </a:extLst>
          </p:cNvPr>
          <p:cNvSpPr txBox="1">
            <a:extLst>
              <a:ext uri="smNativeData">
                <pr:smNativeData xmlns:pr="smNativeData" xmlns:p14="http://schemas.microsoft.com/office/powerpoint/2010/main" xmlns="" val="SMDATA_13_2r5oYxMAAAAlAAAAEgAAAA8BAAAAkAAAAEgAAACQAAAASAAAAAAAAAAAAAAAAAAAAAEAAABQAAAAAAAAAAAA4D8AAAAAAADgPwAAAAAAAOA/AAAAAAAA4D8AAAAAAADgPwAAAAAAAOA/AAAAAAAA4D8AAAAAAADgPwAAAAAAAOA/AAAAAAAA4D8CAAAAjAAAAAAAAAAAAAAANmCS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EA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2YJIF////AQAAAAAAAAAAAAAAAAAAAAAAAAAAAAAAAAAAAAAAAAAAAAAAAn9/fwDu7OEDzMzMAMDA/wB/f38AAAAAAAAAAAAAAAAAAAAAAAAAAAAhAAAAGAAAABQAAABVEAAAuBgAANgmAAD4HQAAEAAAACYAAAAIAAAA//////////8="/>
              </a:ext>
            </a:extLst>
          </p:cNvSpPr>
          <p:nvPr/>
        </p:nvSpPr>
        <p:spPr>
          <a:xfrm>
            <a:off x="403226" y="2426970"/>
            <a:ext cx="7828280" cy="2152650"/>
          </a:xfrm>
          <a:prstGeom prst="rect">
            <a:avLst/>
          </a:prstGeom>
          <a:noFill/>
          <a:ln>
            <a:noFill/>
          </a:ln>
          <a:effectLst/>
        </p:spPr>
        <p:txBody>
          <a:bodyPr vert="horz" wrap="square" numCol="1" spcCol="215900" anchor="t"/>
          <a:lstStyle/>
          <a:p>
            <a:pPr>
              <a:defRPr lang="de-de" sz="1200">
                <a:solidFill>
                  <a:srgbClr val="595959"/>
                </a:solidFill>
              </a:defRPr>
            </a:pPr>
            <a:endParaRPr dirty="0"/>
          </a:p>
        </p:txBody>
      </p:sp>
      <p:graphicFrame>
        <p:nvGraphicFramePr>
          <p:cNvPr id="4" name="Tabelle 5">
            <a:extLst>
              <a:ext uri="{FF2B5EF4-FFF2-40B4-BE49-F238E27FC236}">
                <a16:creationId xmlns:a16="http://schemas.microsoft.com/office/drawing/2014/main" id="{533BFF07-15BB-C76A-7619-252073AAB38D}"/>
              </a:ext>
            </a:extLst>
          </p:cNvPr>
          <p:cNvGraphicFramePr>
            <a:graphicFrameLocks noGrp="1"/>
          </p:cNvGraphicFramePr>
          <p:nvPr>
            <p:extLst>
              <p:ext uri="{D42A27DB-BD31-4B8C-83A1-F6EECF244321}">
                <p14:modId xmlns:p14="http://schemas.microsoft.com/office/powerpoint/2010/main" val="1694760911"/>
              </p:ext>
            </p:extLst>
          </p:nvPr>
        </p:nvGraphicFramePr>
        <p:xfrm>
          <a:off x="936796" y="1563528"/>
          <a:ext cx="7079444" cy="3551874"/>
        </p:xfrm>
        <a:graphic>
          <a:graphicData uri="http://schemas.openxmlformats.org/drawingml/2006/table">
            <a:tbl>
              <a:tblPr firstRow="1" bandRow="1">
                <a:tableStyleId>{5940675A-B579-460E-94D1-54222C63F5DA}</a:tableStyleId>
              </a:tblPr>
              <a:tblGrid>
                <a:gridCol w="2583181">
                  <a:extLst>
                    <a:ext uri="{9D8B030D-6E8A-4147-A177-3AD203B41FA5}">
                      <a16:colId xmlns:a16="http://schemas.microsoft.com/office/drawing/2014/main" val="4022787041"/>
                    </a:ext>
                  </a:extLst>
                </a:gridCol>
                <a:gridCol w="2558878">
                  <a:extLst>
                    <a:ext uri="{9D8B030D-6E8A-4147-A177-3AD203B41FA5}">
                      <a16:colId xmlns:a16="http://schemas.microsoft.com/office/drawing/2014/main" val="2366235215"/>
                    </a:ext>
                  </a:extLst>
                </a:gridCol>
                <a:gridCol w="1937385">
                  <a:extLst>
                    <a:ext uri="{9D8B030D-6E8A-4147-A177-3AD203B41FA5}">
                      <a16:colId xmlns:a16="http://schemas.microsoft.com/office/drawing/2014/main" val="1383519292"/>
                    </a:ext>
                  </a:extLst>
                </a:gridCol>
              </a:tblGrid>
              <a:tr h="753428">
                <a:tc>
                  <a:txBody>
                    <a:bodyPr/>
                    <a:lstStyle/>
                    <a:p>
                      <a:pPr algn="ctr"/>
                      <a:r>
                        <a:rPr lang="de-DE" sz="1800" b="1" i="0" u="none" strike="noStrike" kern="1" spc="0" baseline="0" dirty="0">
                          <a:solidFill>
                            <a:schemeClr val="tx1"/>
                          </a:solidFill>
                          <a:effectLst/>
                          <a:latin typeface="+mn-lt"/>
                          <a:ea typeface="+mn-ea"/>
                          <a:cs typeface="+mn-cs"/>
                        </a:rPr>
                        <a:t>Kreissparkasse Böblingen</a:t>
                      </a:r>
                    </a:p>
                  </a:txBody>
                  <a:tcPr/>
                </a:tc>
                <a:tc>
                  <a:txBody>
                    <a:bodyPr/>
                    <a:lstStyle/>
                    <a:p>
                      <a:pPr algn="ctr"/>
                      <a:r>
                        <a:rPr lang="en-US" sz="1800" b="1" i="0" u="none" strike="noStrike" kern="1" spc="0" baseline="0" dirty="0">
                          <a:solidFill>
                            <a:schemeClr val="tx1"/>
                          </a:solidFill>
                          <a:effectLst/>
                          <a:latin typeface="+mn-lt"/>
                          <a:ea typeface="+mn-ea"/>
                          <a:cs typeface="+mn-cs"/>
                        </a:rPr>
                        <a:t>Siemens AG</a:t>
                      </a:r>
                      <a:r>
                        <a:rPr lang="de-DE" b="1" dirty="0">
                          <a:effectLst/>
                        </a:rPr>
                        <a:t> </a:t>
                      </a:r>
                    </a:p>
                  </a:txBody>
                  <a:tcPr/>
                </a:tc>
                <a:tc>
                  <a:txBody>
                    <a:bodyPr/>
                    <a:lstStyle/>
                    <a:p>
                      <a:pPr algn="ctr"/>
                      <a:r>
                        <a:rPr lang="de-DE" b="1" dirty="0"/>
                        <a:t>Thales AG</a:t>
                      </a:r>
                    </a:p>
                  </a:txBody>
                  <a:tcPr/>
                </a:tc>
                <a:extLst>
                  <a:ext uri="{0D108BD9-81ED-4DB2-BD59-A6C34878D82A}">
                    <a16:rowId xmlns:a16="http://schemas.microsoft.com/office/drawing/2014/main" val="320785458"/>
                  </a:ext>
                </a:extLst>
              </a:tr>
              <a:tr h="1399223">
                <a:tc>
                  <a:txBody>
                    <a:bodyPr/>
                    <a:lstStyle/>
                    <a:p>
                      <a:pPr algn="ctr"/>
                      <a:r>
                        <a:rPr lang="de-DE" sz="1800" b="1" i="0" u="none" strike="noStrike" kern="1" spc="0" baseline="0" dirty="0">
                          <a:solidFill>
                            <a:schemeClr val="tx1"/>
                          </a:solidFill>
                          <a:effectLst/>
                          <a:latin typeface="+mn-lt"/>
                          <a:ea typeface="+mn-ea"/>
                          <a:cs typeface="+mn-cs"/>
                        </a:rPr>
                        <a:t>KEMMLER Baustoffe GmbH</a:t>
                      </a:r>
                    </a:p>
                  </a:txBody>
                  <a:tcPr/>
                </a:tc>
                <a:tc>
                  <a:txBody>
                    <a:bodyPr/>
                    <a:lstStyle/>
                    <a:p>
                      <a:pPr algn="ctr"/>
                      <a:r>
                        <a:rPr lang="en-US" sz="1800" b="1" i="0" u="none" strike="noStrike" kern="1" spc="0" baseline="0" dirty="0">
                          <a:solidFill>
                            <a:schemeClr val="tx1"/>
                          </a:solidFill>
                          <a:effectLst/>
                          <a:latin typeface="+mn-lt"/>
                          <a:ea typeface="+mn-ea"/>
                          <a:cs typeface="+mn-cs"/>
                        </a:rPr>
                        <a:t>Robert Bosch GmbH </a:t>
                      </a:r>
                    </a:p>
                  </a:txBody>
                  <a:tcPr/>
                </a:tc>
                <a:tc>
                  <a:txBody>
                    <a:bodyPr/>
                    <a:lstStyle/>
                    <a:p>
                      <a:pPr algn="ctr"/>
                      <a:r>
                        <a:rPr lang="de-DE" b="1" dirty="0"/>
                        <a:t>Porsche AG</a:t>
                      </a:r>
                    </a:p>
                    <a:p>
                      <a:pPr algn="ctr"/>
                      <a:endParaRPr lang="de-DE" dirty="0"/>
                    </a:p>
                  </a:txBody>
                  <a:tcPr/>
                </a:tc>
                <a:extLst>
                  <a:ext uri="{0D108BD9-81ED-4DB2-BD59-A6C34878D82A}">
                    <a16:rowId xmlns:a16="http://schemas.microsoft.com/office/drawing/2014/main" val="310046105"/>
                  </a:ext>
                </a:extLst>
              </a:tr>
              <a:tr h="1399223">
                <a:tc>
                  <a:txBody>
                    <a:bodyPr/>
                    <a:lstStyle/>
                    <a:p>
                      <a:pPr algn="ctr"/>
                      <a:r>
                        <a:rPr lang="de-DE" b="1" dirty="0" err="1"/>
                        <a:t>Joysonquin</a:t>
                      </a:r>
                      <a:endParaRPr lang="de-DE" b="1" dirty="0"/>
                    </a:p>
                    <a:p>
                      <a:pPr algn="ctr"/>
                      <a:endParaRPr lang="de-DE" dirty="0"/>
                    </a:p>
                  </a:txBody>
                  <a:tcPr/>
                </a:tc>
                <a:tc>
                  <a:txBody>
                    <a:bodyPr/>
                    <a:lstStyle/>
                    <a:p>
                      <a:pPr algn="ctr"/>
                      <a:endParaRPr lang="de-DE" dirty="0"/>
                    </a:p>
                  </a:txBody>
                  <a:tcPr/>
                </a:tc>
                <a:tc>
                  <a:txBody>
                    <a:bodyPr/>
                    <a:lstStyle/>
                    <a:p>
                      <a:pPr algn="ctr"/>
                      <a:endParaRPr lang="de-DE" dirty="0"/>
                    </a:p>
                  </a:txBody>
                  <a:tcPr/>
                </a:tc>
                <a:extLst>
                  <a:ext uri="{0D108BD9-81ED-4DB2-BD59-A6C34878D82A}">
                    <a16:rowId xmlns:a16="http://schemas.microsoft.com/office/drawing/2014/main" val="295380041"/>
                  </a:ext>
                </a:extLst>
              </a:tr>
            </a:tbl>
          </a:graphicData>
        </a:graphic>
      </p:graphicFrame>
    </p:spTree>
    <p:extLst>
      <p:ext uri="{BB962C8B-B14F-4D97-AF65-F5344CB8AC3E}">
        <p14:creationId xmlns:p14="http://schemas.microsoft.com/office/powerpoint/2010/main" val="3478401268"/>
      </p:ext>
    </p:extLst>
  </p:cSld>
  <p:clrMapOvr>
    <a:masterClrMapping/>
  </p:clrMapOvr>
</p:sld>
</file>

<file path=ppt/theme/theme1.xml><?xml version="1.0" encoding="utf-8"?>
<a:theme xmlns:a="http://schemas.openxmlformats.org/drawingml/2006/main" name="Presentation">
  <a:themeElements>
    <a:clrScheme name="Presentation 1">
      <a:dk1>
        <a:srgbClr val="000000"/>
      </a:dk1>
      <a:lt1>
        <a:srgbClr val="FFFFFF"/>
      </a:lt1>
      <a:dk2>
        <a:srgbClr val="595959"/>
      </a:dk2>
      <a:lt2>
        <a:srgbClr val="EEECE1"/>
      </a:lt2>
      <a:accent1>
        <a:srgbClr val="366092"/>
      </a:accent1>
      <a:accent2>
        <a:srgbClr val="938953"/>
      </a:accent2>
      <a:accent3>
        <a:srgbClr val="9BBB59"/>
      </a:accent3>
      <a:accent4>
        <a:srgbClr val="8064A2"/>
      </a:accent4>
      <a:accent5>
        <a:srgbClr val="4BACC6"/>
      </a:accent5>
      <a:accent6>
        <a:srgbClr val="F79646"/>
      </a:accent6>
      <a:hlink>
        <a:srgbClr val="E95E41"/>
      </a:hlink>
      <a:folHlink>
        <a:srgbClr val="E95E41"/>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595959"/>
        </a:dk2>
        <a:lt2>
          <a:srgbClr val="EEECE1"/>
        </a:lt2>
        <a:accent1>
          <a:srgbClr val="366092"/>
        </a:accent1>
        <a:accent2>
          <a:srgbClr val="938953"/>
        </a:accent2>
        <a:accent3>
          <a:srgbClr val="9BBB59"/>
        </a:accent3>
        <a:accent4>
          <a:srgbClr val="8064A2"/>
        </a:accent4>
        <a:accent5>
          <a:srgbClr val="4BACC6"/>
        </a:accent5>
        <a:accent6>
          <a:srgbClr val="F79646"/>
        </a:accent6>
        <a:hlink>
          <a:srgbClr val="E95E41"/>
        </a:hlink>
        <a:folHlink>
          <a:srgbClr val="E95E41"/>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595959"/>
        </a:dk2>
        <a:lt2>
          <a:srgbClr val="EEECE1"/>
        </a:lt2>
        <a:accent1>
          <a:srgbClr val="366092"/>
        </a:accent1>
        <a:accent2>
          <a:srgbClr val="938953"/>
        </a:accent2>
        <a:accent3>
          <a:srgbClr val="9BBB59"/>
        </a:accent3>
        <a:accent4>
          <a:srgbClr val="8064A2"/>
        </a:accent4>
        <a:accent5>
          <a:srgbClr val="4BACC6"/>
        </a:accent5>
        <a:accent6>
          <a:srgbClr val="F79646"/>
        </a:accent6>
        <a:hlink>
          <a:srgbClr val="E95E41"/>
        </a:hlink>
        <a:folHlink>
          <a:srgbClr val="E95E41"/>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595959"/>
        </a:dk2>
        <a:lt2>
          <a:srgbClr val="EEECE1"/>
        </a:lt2>
        <a:accent1>
          <a:srgbClr val="366092"/>
        </a:accent1>
        <a:accent2>
          <a:srgbClr val="938953"/>
        </a:accent2>
        <a:accent3>
          <a:srgbClr val="9BBB59"/>
        </a:accent3>
        <a:accent4>
          <a:srgbClr val="8064A2"/>
        </a:accent4>
        <a:accent5>
          <a:srgbClr val="4BACC6"/>
        </a:accent5>
        <a:accent6>
          <a:srgbClr val="F79646"/>
        </a:accent6>
        <a:hlink>
          <a:srgbClr val="E95E41"/>
        </a:hlink>
        <a:folHlink>
          <a:srgbClr val="E95E41"/>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FFFFFF"/>
        </a:lt1>
        <a:dk2>
          <a:srgbClr val="595959"/>
        </a:dk2>
        <a:lt2>
          <a:srgbClr val="EEECE1"/>
        </a:lt2>
        <a:accent1>
          <a:srgbClr val="366092"/>
        </a:accent1>
        <a:accent2>
          <a:srgbClr val="938953"/>
        </a:accent2>
        <a:accent3>
          <a:srgbClr val="9BBB59"/>
        </a:accent3>
        <a:accent4>
          <a:srgbClr val="8064A2"/>
        </a:accent4>
        <a:accent5>
          <a:srgbClr val="4BACC6"/>
        </a:accent5>
        <a:accent6>
          <a:srgbClr val="F79646"/>
        </a:accent6>
        <a:hlink>
          <a:srgbClr val="E95E41"/>
        </a:hlink>
        <a:folHlink>
          <a:srgbClr val="E95E41"/>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FF"/>
        </a:lt1>
        <a:dk2>
          <a:srgbClr val="595959"/>
        </a:dk2>
        <a:lt2>
          <a:srgbClr val="EEECE1"/>
        </a:lt2>
        <a:accent1>
          <a:srgbClr val="366092"/>
        </a:accent1>
        <a:accent2>
          <a:srgbClr val="938953"/>
        </a:accent2>
        <a:accent3>
          <a:srgbClr val="9BBB59"/>
        </a:accent3>
        <a:accent4>
          <a:srgbClr val="8064A2"/>
        </a:accent4>
        <a:accent5>
          <a:srgbClr val="4BACC6"/>
        </a:accent5>
        <a:accent6>
          <a:srgbClr val="F79646"/>
        </a:accent6>
        <a:hlink>
          <a:srgbClr val="E95E41"/>
        </a:hlink>
        <a:folHlink>
          <a:srgbClr val="E95E41"/>
        </a:folHlink>
      </a:clrScheme>
      <a:clrMap bg1="lt1" tx1="dk1" bg2="lt2" tx2="dk2" accent1="accent1" accent2="accent2" accent3="accent3" accent4="accent4" accent5="accent5" accent6="accent6" hlink="hlink" folHlink="folHlink"/>
    </a:extraClrScheme>
    <a:extraClrScheme>
      <a:clrScheme name="Presentation 6">
        <a:dk1>
          <a:srgbClr val="000000"/>
        </a:dk1>
        <a:lt1>
          <a:srgbClr val="FFFFFF"/>
        </a:lt1>
        <a:dk2>
          <a:srgbClr val="595959"/>
        </a:dk2>
        <a:lt2>
          <a:srgbClr val="EEECE1"/>
        </a:lt2>
        <a:accent1>
          <a:srgbClr val="366092"/>
        </a:accent1>
        <a:accent2>
          <a:srgbClr val="938953"/>
        </a:accent2>
        <a:accent3>
          <a:srgbClr val="9BBB59"/>
        </a:accent3>
        <a:accent4>
          <a:srgbClr val="8064A2"/>
        </a:accent4>
        <a:accent5>
          <a:srgbClr val="4BACC6"/>
        </a:accent5>
        <a:accent6>
          <a:srgbClr val="F79646"/>
        </a:accent6>
        <a:hlink>
          <a:srgbClr val="E95E41"/>
        </a:hlink>
        <a:folHlink>
          <a:srgbClr val="E95E4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
      <a:clrScheme name="Presentation 6">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resentation">
  <a:themeElements>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Presentation 6">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362</Words>
  <Application>Microsoft Macintosh PowerPoint</Application>
  <PresentationFormat>Bildschirmpräsentation (16:10)</PresentationFormat>
  <Paragraphs>94</Paragraphs>
  <Slides>9</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Courier New</vt:lpstr>
      <vt:lpstr>Wingdings</vt:lpstr>
      <vt:lpstr>Presentation</vt:lpstr>
      <vt:lpstr>PowerPoint-Präsentation</vt:lpstr>
      <vt:lpstr>Der BOGY-Prozess im überblick</vt:lpstr>
      <vt:lpstr>PowerPoint-Präsentation</vt:lpstr>
      <vt:lpstr>         Ziel des Bewerbungstages</vt:lpstr>
      <vt:lpstr>Termine / Einbindung </vt:lpstr>
      <vt:lpstr>Ablauf</vt:lpstr>
      <vt:lpstr>Organisation / Ansprechpartner</vt:lpstr>
      <vt:lpstr>PowerPoint-Präsentation</vt:lpstr>
      <vt:lpstr>Unternehmenspartner &amp; Module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
  <dc:creator>Se</dc:creator>
  <cp:keywords/>
  <dc:description/>
  <cp:lastModifiedBy>Patrick Nitzschke</cp:lastModifiedBy>
  <cp:revision>14</cp:revision>
  <dcterms:created xsi:type="dcterms:W3CDTF">2013-02-12T16:45:26Z</dcterms:created>
  <dcterms:modified xsi:type="dcterms:W3CDTF">2024-09-06T09:47:44Z</dcterms:modified>
</cp:coreProperties>
</file>